
<file path=[Content_Types].xml><?xml version="1.0" encoding="utf-8"?>
<Types xmlns="http://schemas.openxmlformats.org/package/2006/content-types">
  <Default Extension="png" ContentType="image/png"/>
  <Default Extension="svg" ContentType="image/svg+xml"/>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webextensions/taskpanes.xml" ContentType="application/vnd.ms-office.webextensiontaskpanes+xml"/>
  <Override PartName="/ppt/webextensions/webextension1.xml" ContentType="application/vnd.ms-office.webextens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thumbnail" Target="docProps/thumbnail.jpeg"/><Relationship Id="rId2" Type="http://schemas.openxmlformats.org/officeDocument/2006/relationships/officeDocument" Target="ppt/presentation.xml"/><Relationship Id="rId1" Type="http://schemas.microsoft.com/office/2011/relationships/webextensiontaskpanes" Target="ppt/webextensions/taskpanes.xml"/><Relationship Id="rId6" Type="http://schemas.openxmlformats.org/officeDocument/2006/relationships/custom-properties" Target="docProps/custom.xml"/><Relationship Id="rId5" Type="http://schemas.openxmlformats.org/officeDocument/2006/relationships/extended-properties" Target="docProps/app.xml"/><Relationship Id="rId4" Type="http://schemas.openxmlformats.org/package/2006/relationships/metadata/core-properties" Target="docProps/core.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84" r:id="rId1"/>
  </p:sldMasterIdLst>
  <p:notesMasterIdLst>
    <p:notesMasterId r:id="rId39"/>
  </p:notesMasterIdLst>
  <p:sldIdLst>
    <p:sldId id="285" r:id="rId2"/>
    <p:sldId id="256" r:id="rId3"/>
    <p:sldId id="286" r:id="rId4"/>
    <p:sldId id="258" r:id="rId5"/>
    <p:sldId id="259" r:id="rId6"/>
    <p:sldId id="288" r:id="rId7"/>
    <p:sldId id="260" r:id="rId8"/>
    <p:sldId id="261" r:id="rId9"/>
    <p:sldId id="262" r:id="rId10"/>
    <p:sldId id="263" r:id="rId11"/>
    <p:sldId id="264" r:id="rId12"/>
    <p:sldId id="265" r:id="rId13"/>
    <p:sldId id="266" r:id="rId14"/>
    <p:sldId id="267" r:id="rId15"/>
    <p:sldId id="268" r:id="rId16"/>
    <p:sldId id="269" r:id="rId17"/>
    <p:sldId id="270" r:id="rId18"/>
    <p:sldId id="271" r:id="rId19"/>
    <p:sldId id="272" r:id="rId20"/>
    <p:sldId id="273" r:id="rId21"/>
    <p:sldId id="274" r:id="rId22"/>
    <p:sldId id="275" r:id="rId23"/>
    <p:sldId id="276" r:id="rId24"/>
    <p:sldId id="277" r:id="rId25"/>
    <p:sldId id="290" r:id="rId26"/>
    <p:sldId id="287" r:id="rId27"/>
    <p:sldId id="292" r:id="rId28"/>
    <p:sldId id="278" r:id="rId29"/>
    <p:sldId id="279" r:id="rId30"/>
    <p:sldId id="280" r:id="rId31"/>
    <p:sldId id="291" r:id="rId32"/>
    <p:sldId id="281" r:id="rId33"/>
    <p:sldId id="289" r:id="rId34"/>
    <p:sldId id="282" r:id="rId35"/>
    <p:sldId id="283" r:id="rId36"/>
    <p:sldId id="284" r:id="rId37"/>
    <p:sldId id="293" r:id="rId38"/>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arcos aurelio gularte de castro" initials="magdc" lastIdx="2" clrIdx="0">
    <p:extLst>
      <p:ext uri="{19B8F6BF-5375-455C-9EA6-DF929625EA0E}">
        <p15:presenceInfo xmlns:p15="http://schemas.microsoft.com/office/powerpoint/2012/main" userId="67f50566e2aee3b4"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800040"/>
    <a:srgbClr val="D8355E"/>
    <a:srgbClr val="D9355D"/>
    <a:srgbClr val="000090"/>
    <a:srgbClr val="008040"/>
    <a:srgbClr val="00805E"/>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AF285E8-BEFC-1D41-8B89-5B040C3B607A}" v="87" dt="2020-12-21T12:16:30.59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1882" autoAdjust="0"/>
    <p:restoredTop sz="76634" autoAdjust="0"/>
  </p:normalViewPr>
  <p:slideViewPr>
    <p:cSldViewPr snapToGrid="0" snapToObjects="1">
      <p:cViewPr>
        <p:scale>
          <a:sx n="82" d="100"/>
          <a:sy n="82" d="100"/>
        </p:scale>
        <p:origin x="840" y="64"/>
      </p:cViewPr>
      <p:guideLst>
        <p:guide orient="horz" pos="2160"/>
        <p:guide pos="3840"/>
      </p:guideLst>
    </p:cSldViewPr>
  </p:slideViewPr>
  <p:notesTextViewPr>
    <p:cViewPr>
      <p:scale>
        <a:sx n="100" d="100"/>
        <a:sy n="100" d="100"/>
      </p:scale>
      <p:origin x="0" y="0"/>
    </p:cViewPr>
  </p:notesTextViewPr>
  <p:notesViewPr>
    <p:cSldViewPr snapToGrid="0" snapToObjects="1">
      <p:cViewPr>
        <p:scale>
          <a:sx n="68" d="100"/>
          <a:sy n="68" d="100"/>
        </p:scale>
        <p:origin x="-3000" y="-8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47" Type="http://schemas.openxmlformats.org/officeDocument/2006/relationships/customXml" Target="../customXml/item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commentAuthors" Target="commentAuthors.xml"/><Relationship Id="rId45" Type="http://schemas.microsoft.com/office/2016/11/relationships/changesInfo" Target="changesInfos/changesInfo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customXml" Target="../customXml/item3.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 Id="rId48" Type="http://schemas.openxmlformats.org/officeDocument/2006/relationships/customXml" Target="../customXml/item2.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microsoft.com/office/2015/10/relationships/revisionInfo" Target="revisionInfo.xml"/><Relationship Id="rId20" Type="http://schemas.openxmlformats.org/officeDocument/2006/relationships/slide" Target="slides/slide19.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arcos aurelio gularte de castro" userId="67f50566e2aee3b4" providerId="LiveId" clId="{6AF285E8-BEFC-1D41-8B89-5B040C3B607A}"/>
    <pc:docChg chg="undo custSel addSld modSld modMainMaster">
      <pc:chgData name="marcos aurelio gularte de castro" userId="67f50566e2aee3b4" providerId="LiveId" clId="{6AF285E8-BEFC-1D41-8B89-5B040C3B607A}" dt="2020-12-21T12:16:30.596" v="241" actId="931"/>
      <pc:docMkLst>
        <pc:docMk/>
      </pc:docMkLst>
      <pc:sldChg chg="addSp delSp modSp mod">
        <pc:chgData name="marcos aurelio gularte de castro" userId="67f50566e2aee3b4" providerId="LiveId" clId="{6AF285E8-BEFC-1D41-8B89-5B040C3B607A}" dt="2020-12-09T16:36:24.969" v="9" actId="1076"/>
        <pc:sldMkLst>
          <pc:docMk/>
          <pc:sldMk cId="2702057324" sldId="256"/>
        </pc:sldMkLst>
        <pc:spChg chg="mod">
          <ac:chgData name="marcos aurelio gularte de castro" userId="67f50566e2aee3b4" providerId="LiveId" clId="{6AF285E8-BEFC-1D41-8B89-5B040C3B607A}" dt="2020-12-09T16:34:51.900" v="5" actId="368"/>
          <ac:spMkLst>
            <pc:docMk/>
            <pc:sldMk cId="2702057324" sldId="256"/>
            <ac:spMk id="2" creationId="{00000000-0000-0000-0000-000000000000}"/>
          </ac:spMkLst>
        </pc:spChg>
        <pc:picChg chg="add mod">
          <ac:chgData name="marcos aurelio gularte de castro" userId="67f50566e2aee3b4" providerId="LiveId" clId="{6AF285E8-BEFC-1D41-8B89-5B040C3B607A}" dt="2020-12-09T16:36:24.969" v="9" actId="1076"/>
          <ac:picMkLst>
            <pc:docMk/>
            <pc:sldMk cId="2702057324" sldId="256"/>
            <ac:picMk id="5" creationId="{F7E1A540-7FC3-E747-8A46-FB75F29E906A}"/>
          </ac:picMkLst>
        </pc:picChg>
        <pc:picChg chg="del">
          <ac:chgData name="marcos aurelio gularte de castro" userId="67f50566e2aee3b4" providerId="LiveId" clId="{6AF285E8-BEFC-1D41-8B89-5B040C3B607A}" dt="2020-12-09T16:36:13.102" v="6" actId="478"/>
          <ac:picMkLst>
            <pc:docMk/>
            <pc:sldMk cId="2702057324" sldId="256"/>
            <ac:picMk id="10" creationId="{B1BB3EF0-B0F9-5A40-9648-E26D0C3A351F}"/>
          </ac:picMkLst>
        </pc:picChg>
      </pc:sldChg>
      <pc:sldChg chg="modSp mod">
        <pc:chgData name="marcos aurelio gularte de castro" userId="67f50566e2aee3b4" providerId="LiveId" clId="{6AF285E8-BEFC-1D41-8B89-5B040C3B607A}" dt="2020-12-09T16:45:53.656" v="17" actId="207"/>
        <pc:sldMkLst>
          <pc:docMk/>
          <pc:sldMk cId="1008443415" sldId="258"/>
        </pc:sldMkLst>
        <pc:spChg chg="mod">
          <ac:chgData name="marcos aurelio gularte de castro" userId="67f50566e2aee3b4" providerId="LiveId" clId="{6AF285E8-BEFC-1D41-8B89-5B040C3B607A}" dt="2020-12-09T16:45:53.656" v="17" actId="207"/>
          <ac:spMkLst>
            <pc:docMk/>
            <pc:sldMk cId="1008443415" sldId="258"/>
            <ac:spMk id="3" creationId="{00000000-0000-0000-0000-000000000000}"/>
          </ac:spMkLst>
        </pc:spChg>
        <pc:picChg chg="mod">
          <ac:chgData name="marcos aurelio gularte de castro" userId="67f50566e2aee3b4" providerId="LiveId" clId="{6AF285E8-BEFC-1D41-8B89-5B040C3B607A}" dt="2020-12-09T16:34:25.428" v="0"/>
          <ac:picMkLst>
            <pc:docMk/>
            <pc:sldMk cId="1008443415" sldId="258"/>
            <ac:picMk id="10" creationId="{A5BDEAF9-4408-CB4C-A1D2-321F5549FEDA}"/>
          </ac:picMkLst>
        </pc:picChg>
        <pc:picChg chg="mod">
          <ac:chgData name="marcos aurelio gularte de castro" userId="67f50566e2aee3b4" providerId="LiveId" clId="{6AF285E8-BEFC-1D41-8B89-5B040C3B607A}" dt="2020-12-09T16:34:25.428" v="0"/>
          <ac:picMkLst>
            <pc:docMk/>
            <pc:sldMk cId="1008443415" sldId="258"/>
            <ac:picMk id="20" creationId="{DBE3D39B-4A34-CC4F-9BB1-F6915BE5BCF0}"/>
          </ac:picMkLst>
        </pc:picChg>
      </pc:sldChg>
      <pc:sldChg chg="modSp mod modNotesTx">
        <pc:chgData name="marcos aurelio gularte de castro" userId="67f50566e2aee3b4" providerId="LiveId" clId="{6AF285E8-BEFC-1D41-8B89-5B040C3B607A}" dt="2020-12-09T16:47:38.961" v="27" actId="20577"/>
        <pc:sldMkLst>
          <pc:docMk/>
          <pc:sldMk cId="1975538906" sldId="259"/>
        </pc:sldMkLst>
        <pc:spChg chg="mod">
          <ac:chgData name="marcos aurelio gularte de castro" userId="67f50566e2aee3b4" providerId="LiveId" clId="{6AF285E8-BEFC-1D41-8B89-5B040C3B607A}" dt="2020-12-09T16:46:46.487" v="19" actId="21"/>
          <ac:spMkLst>
            <pc:docMk/>
            <pc:sldMk cId="1975538906" sldId="259"/>
            <ac:spMk id="3" creationId="{00000000-0000-0000-0000-000000000000}"/>
          </ac:spMkLst>
        </pc:spChg>
        <pc:picChg chg="mod">
          <ac:chgData name="marcos aurelio gularte de castro" userId="67f50566e2aee3b4" providerId="LiveId" clId="{6AF285E8-BEFC-1D41-8B89-5B040C3B607A}" dt="2020-12-09T16:34:25.428" v="0"/>
          <ac:picMkLst>
            <pc:docMk/>
            <pc:sldMk cId="1975538906" sldId="259"/>
            <ac:picMk id="20" creationId="{9DB33ABC-B2E2-2546-BC55-F43AA3D6F3C2}"/>
          </ac:picMkLst>
        </pc:picChg>
        <pc:picChg chg="mod">
          <ac:chgData name="marcos aurelio gularte de castro" userId="67f50566e2aee3b4" providerId="LiveId" clId="{6AF285E8-BEFC-1D41-8B89-5B040C3B607A}" dt="2020-12-09T16:34:25.428" v="0"/>
          <ac:picMkLst>
            <pc:docMk/>
            <pc:sldMk cId="1975538906" sldId="259"/>
            <ac:picMk id="24" creationId="{12DAB97D-9221-EF47-9008-EE596FF6AAB1}"/>
          </ac:picMkLst>
        </pc:picChg>
      </pc:sldChg>
      <pc:sldChg chg="modSp mod">
        <pc:chgData name="marcos aurelio gularte de castro" userId="67f50566e2aee3b4" providerId="LiveId" clId="{6AF285E8-BEFC-1D41-8B89-5B040C3B607A}" dt="2020-12-09T16:48:03.599" v="29" actId="368"/>
        <pc:sldMkLst>
          <pc:docMk/>
          <pc:sldMk cId="3350025787" sldId="260"/>
        </pc:sldMkLst>
        <pc:spChg chg="mod">
          <ac:chgData name="marcos aurelio gularte de castro" userId="67f50566e2aee3b4" providerId="LiveId" clId="{6AF285E8-BEFC-1D41-8B89-5B040C3B607A}" dt="2020-12-09T16:48:03.599" v="29" actId="368"/>
          <ac:spMkLst>
            <pc:docMk/>
            <pc:sldMk cId="3350025787" sldId="260"/>
            <ac:spMk id="3" creationId="{00000000-0000-0000-0000-000000000000}"/>
          </ac:spMkLst>
        </pc:spChg>
        <pc:picChg chg="mod">
          <ac:chgData name="marcos aurelio gularte de castro" userId="67f50566e2aee3b4" providerId="LiveId" clId="{6AF285E8-BEFC-1D41-8B89-5B040C3B607A}" dt="2020-12-09T16:34:25.428" v="0"/>
          <ac:picMkLst>
            <pc:docMk/>
            <pc:sldMk cId="3350025787" sldId="260"/>
            <ac:picMk id="8" creationId="{F6FFEE4C-783D-1746-885A-FD88CE455D8F}"/>
          </ac:picMkLst>
        </pc:picChg>
        <pc:picChg chg="mod">
          <ac:chgData name="marcos aurelio gularte de castro" userId="67f50566e2aee3b4" providerId="LiveId" clId="{6AF285E8-BEFC-1D41-8B89-5B040C3B607A}" dt="2020-12-09T16:34:25.428" v="0"/>
          <ac:picMkLst>
            <pc:docMk/>
            <pc:sldMk cId="3350025787" sldId="260"/>
            <ac:picMk id="11" creationId="{A5356B24-A03A-654B-BF8A-818098361993}"/>
          </ac:picMkLst>
        </pc:picChg>
        <pc:picChg chg="mod">
          <ac:chgData name="marcos aurelio gularte de castro" userId="67f50566e2aee3b4" providerId="LiveId" clId="{6AF285E8-BEFC-1D41-8B89-5B040C3B607A}" dt="2020-12-09T16:34:25.428" v="0"/>
          <ac:picMkLst>
            <pc:docMk/>
            <pc:sldMk cId="3350025787" sldId="260"/>
            <ac:picMk id="14" creationId="{601279AC-0C98-2D47-A5A8-FE6E0601D3F2}"/>
          </ac:picMkLst>
        </pc:picChg>
      </pc:sldChg>
      <pc:sldChg chg="modSp mod">
        <pc:chgData name="marcos aurelio gularte de castro" userId="67f50566e2aee3b4" providerId="LiveId" clId="{6AF285E8-BEFC-1D41-8B89-5B040C3B607A}" dt="2020-12-09T16:48:56.152" v="34" actId="207"/>
        <pc:sldMkLst>
          <pc:docMk/>
          <pc:sldMk cId="2735731436" sldId="261"/>
        </pc:sldMkLst>
        <pc:spChg chg="mod">
          <ac:chgData name="marcos aurelio gularte de castro" userId="67f50566e2aee3b4" providerId="LiveId" clId="{6AF285E8-BEFC-1D41-8B89-5B040C3B607A}" dt="2020-12-09T16:48:36.671" v="31" actId="368"/>
          <ac:spMkLst>
            <pc:docMk/>
            <pc:sldMk cId="2735731436" sldId="261"/>
            <ac:spMk id="2" creationId="{00000000-0000-0000-0000-000000000000}"/>
          </ac:spMkLst>
        </pc:spChg>
        <pc:spChg chg="mod">
          <ac:chgData name="marcos aurelio gularte de castro" userId="67f50566e2aee3b4" providerId="LiveId" clId="{6AF285E8-BEFC-1D41-8B89-5B040C3B607A}" dt="2020-12-09T16:48:56.152" v="34" actId="207"/>
          <ac:spMkLst>
            <pc:docMk/>
            <pc:sldMk cId="2735731436" sldId="261"/>
            <ac:spMk id="3" creationId="{00000000-0000-0000-0000-000000000000}"/>
          </ac:spMkLst>
        </pc:spChg>
        <pc:picChg chg="mod">
          <ac:chgData name="marcos aurelio gularte de castro" userId="67f50566e2aee3b4" providerId="LiveId" clId="{6AF285E8-BEFC-1D41-8B89-5B040C3B607A}" dt="2020-12-09T16:34:25.428" v="0"/>
          <ac:picMkLst>
            <pc:docMk/>
            <pc:sldMk cId="2735731436" sldId="261"/>
            <ac:picMk id="5" creationId="{850CF3FF-30B8-AC4C-852F-2E9B1987F294}"/>
          </ac:picMkLst>
        </pc:picChg>
      </pc:sldChg>
      <pc:sldChg chg="modSp mod">
        <pc:chgData name="marcos aurelio gularte de castro" userId="67f50566e2aee3b4" providerId="LiveId" clId="{6AF285E8-BEFC-1D41-8B89-5B040C3B607A}" dt="2020-12-09T16:49:45.732" v="40" actId="20577"/>
        <pc:sldMkLst>
          <pc:docMk/>
          <pc:sldMk cId="257087189" sldId="262"/>
        </pc:sldMkLst>
        <pc:spChg chg="mod">
          <ac:chgData name="marcos aurelio gularte de castro" userId="67f50566e2aee3b4" providerId="LiveId" clId="{6AF285E8-BEFC-1D41-8B89-5B040C3B607A}" dt="2020-12-09T16:49:29.348" v="35"/>
          <ac:spMkLst>
            <pc:docMk/>
            <pc:sldMk cId="257087189" sldId="262"/>
            <ac:spMk id="4" creationId="{00000000-0000-0000-0000-000000000000}"/>
          </ac:spMkLst>
        </pc:spChg>
        <pc:spChg chg="mod">
          <ac:chgData name="marcos aurelio gularte de castro" userId="67f50566e2aee3b4" providerId="LiveId" clId="{6AF285E8-BEFC-1D41-8B89-5B040C3B607A}" dt="2020-12-09T16:49:45.732" v="40" actId="20577"/>
          <ac:spMkLst>
            <pc:docMk/>
            <pc:sldMk cId="257087189" sldId="262"/>
            <ac:spMk id="5" creationId="{00000000-0000-0000-0000-000000000000}"/>
          </ac:spMkLst>
        </pc:spChg>
      </pc:sldChg>
      <pc:sldChg chg="addSp delSp modSp mod modNotesTx">
        <pc:chgData name="marcos aurelio gularte de castro" userId="67f50566e2aee3b4" providerId="LiveId" clId="{6AF285E8-BEFC-1D41-8B89-5B040C3B607A}" dt="2020-12-21T12:14:38.772" v="229" actId="1076"/>
        <pc:sldMkLst>
          <pc:docMk/>
          <pc:sldMk cId="3055755849" sldId="263"/>
        </pc:sldMkLst>
        <pc:spChg chg="del mod">
          <ac:chgData name="marcos aurelio gularte de castro" userId="67f50566e2aee3b4" providerId="LiveId" clId="{6AF285E8-BEFC-1D41-8B89-5B040C3B607A}" dt="2020-12-21T12:14:36.804" v="228" actId="931"/>
          <ac:spMkLst>
            <pc:docMk/>
            <pc:sldMk cId="3055755849" sldId="263"/>
            <ac:spMk id="2" creationId="{8A9B39E1-A78D-C149-8133-3DAC42881C42}"/>
          </ac:spMkLst>
        </pc:spChg>
        <pc:spChg chg="mod">
          <ac:chgData name="marcos aurelio gularte de castro" userId="67f50566e2aee3b4" providerId="LiveId" clId="{6AF285E8-BEFC-1D41-8B89-5B040C3B607A}" dt="2020-12-09T18:48:32.598" v="43" actId="368"/>
          <ac:spMkLst>
            <pc:docMk/>
            <pc:sldMk cId="3055755849" sldId="263"/>
            <ac:spMk id="3" creationId="{00000000-0000-0000-0000-000000000000}"/>
          </ac:spMkLst>
        </pc:spChg>
        <pc:picChg chg="add mod">
          <ac:chgData name="marcos aurelio gularte de castro" userId="67f50566e2aee3b4" providerId="LiveId" clId="{6AF285E8-BEFC-1D41-8B89-5B040C3B607A}" dt="2020-12-21T12:14:36.804" v="228" actId="931"/>
          <ac:picMkLst>
            <pc:docMk/>
            <pc:sldMk cId="3055755849" sldId="263"/>
            <ac:picMk id="5" creationId="{EFE7B000-4484-884F-BF58-A15D7FC85B96}"/>
          </ac:picMkLst>
        </pc:picChg>
        <pc:picChg chg="mod">
          <ac:chgData name="marcos aurelio gularte de castro" userId="67f50566e2aee3b4" providerId="LiveId" clId="{6AF285E8-BEFC-1D41-8B89-5B040C3B607A}" dt="2020-12-21T12:14:38.772" v="229" actId="1076"/>
          <ac:picMkLst>
            <pc:docMk/>
            <pc:sldMk cId="3055755849" sldId="263"/>
            <ac:picMk id="6" creationId="{5D1AEEAD-5AEB-C94F-8BFE-B5883B49BB43}"/>
          </ac:picMkLst>
        </pc:picChg>
      </pc:sldChg>
      <pc:sldChg chg="modSp mod">
        <pc:chgData name="marcos aurelio gularte de castro" userId="67f50566e2aee3b4" providerId="LiveId" clId="{6AF285E8-BEFC-1D41-8B89-5B040C3B607A}" dt="2020-12-21T12:15:07.403" v="236" actId="368"/>
        <pc:sldMkLst>
          <pc:docMk/>
          <pc:sldMk cId="141635554" sldId="264"/>
        </pc:sldMkLst>
        <pc:spChg chg="mod">
          <ac:chgData name="marcos aurelio gularte de castro" userId="67f50566e2aee3b4" providerId="LiveId" clId="{6AF285E8-BEFC-1D41-8B89-5B040C3B607A}" dt="2020-12-21T12:15:07.403" v="236" actId="368"/>
          <ac:spMkLst>
            <pc:docMk/>
            <pc:sldMk cId="141635554" sldId="264"/>
            <ac:spMk id="2" creationId="{00000000-0000-0000-0000-000000000000}"/>
          </ac:spMkLst>
        </pc:spChg>
        <pc:spChg chg="mod">
          <ac:chgData name="marcos aurelio gularte de castro" userId="67f50566e2aee3b4" providerId="LiveId" clId="{6AF285E8-BEFC-1D41-8B89-5B040C3B607A}" dt="2020-12-09T18:49:39.688" v="46"/>
          <ac:spMkLst>
            <pc:docMk/>
            <pc:sldMk cId="141635554" sldId="264"/>
            <ac:spMk id="3" creationId="{00000000-0000-0000-0000-000000000000}"/>
          </ac:spMkLst>
        </pc:spChg>
        <pc:picChg chg="mod">
          <ac:chgData name="marcos aurelio gularte de castro" userId="67f50566e2aee3b4" providerId="LiveId" clId="{6AF285E8-BEFC-1D41-8B89-5B040C3B607A}" dt="2020-12-09T16:34:25.428" v="0"/>
          <ac:picMkLst>
            <pc:docMk/>
            <pc:sldMk cId="141635554" sldId="264"/>
            <ac:picMk id="14" creationId="{46D94672-D8FE-5B4A-96BA-C3C40A839990}"/>
          </ac:picMkLst>
        </pc:picChg>
      </pc:sldChg>
      <pc:sldChg chg="modSp mod">
        <pc:chgData name="marcos aurelio gularte de castro" userId="67f50566e2aee3b4" providerId="LiveId" clId="{6AF285E8-BEFC-1D41-8B89-5B040C3B607A}" dt="2020-12-09T18:50:51.284" v="56" actId="207"/>
        <pc:sldMkLst>
          <pc:docMk/>
          <pc:sldMk cId="1635832347" sldId="265"/>
        </pc:sldMkLst>
        <pc:spChg chg="mod">
          <ac:chgData name="marcos aurelio gularte de castro" userId="67f50566e2aee3b4" providerId="LiveId" clId="{6AF285E8-BEFC-1D41-8B89-5B040C3B607A}" dt="2020-12-09T18:50:51.284" v="56" actId="207"/>
          <ac:spMkLst>
            <pc:docMk/>
            <pc:sldMk cId="1635832347" sldId="265"/>
            <ac:spMk id="3" creationId="{00000000-0000-0000-0000-000000000000}"/>
          </ac:spMkLst>
        </pc:spChg>
        <pc:picChg chg="mod">
          <ac:chgData name="marcos aurelio gularte de castro" userId="67f50566e2aee3b4" providerId="LiveId" clId="{6AF285E8-BEFC-1D41-8B89-5B040C3B607A}" dt="2020-12-09T16:34:25.428" v="0"/>
          <ac:picMkLst>
            <pc:docMk/>
            <pc:sldMk cId="1635832347" sldId="265"/>
            <ac:picMk id="29" creationId="{88114B5B-965D-154E-BDF1-053294BE6607}"/>
          </ac:picMkLst>
        </pc:picChg>
        <pc:picChg chg="mod">
          <ac:chgData name="marcos aurelio gularte de castro" userId="67f50566e2aee3b4" providerId="LiveId" clId="{6AF285E8-BEFC-1D41-8B89-5B040C3B607A}" dt="2020-12-09T16:34:25.428" v="0"/>
          <ac:picMkLst>
            <pc:docMk/>
            <pc:sldMk cId="1635832347" sldId="265"/>
            <ac:picMk id="31" creationId="{1B2FE0FC-8C1D-0242-8753-FDDE0455264C}"/>
          </ac:picMkLst>
        </pc:picChg>
      </pc:sldChg>
      <pc:sldChg chg="modSp mod">
        <pc:chgData name="marcos aurelio gularte de castro" userId="67f50566e2aee3b4" providerId="LiveId" clId="{6AF285E8-BEFC-1D41-8B89-5B040C3B607A}" dt="2020-12-09T18:51:55.547" v="62" actId="207"/>
        <pc:sldMkLst>
          <pc:docMk/>
          <pc:sldMk cId="546692683" sldId="266"/>
        </pc:sldMkLst>
        <pc:spChg chg="mod">
          <ac:chgData name="marcos aurelio gularte de castro" userId="67f50566e2aee3b4" providerId="LiveId" clId="{6AF285E8-BEFC-1D41-8B89-5B040C3B607A}" dt="2020-12-09T18:51:55.547" v="62" actId="207"/>
          <ac:spMkLst>
            <pc:docMk/>
            <pc:sldMk cId="546692683" sldId="266"/>
            <ac:spMk id="3" creationId="{00000000-0000-0000-0000-000000000000}"/>
          </ac:spMkLst>
        </pc:spChg>
        <pc:picChg chg="mod">
          <ac:chgData name="marcos aurelio gularte de castro" userId="67f50566e2aee3b4" providerId="LiveId" clId="{6AF285E8-BEFC-1D41-8B89-5B040C3B607A}" dt="2020-12-09T16:34:25.428" v="0"/>
          <ac:picMkLst>
            <pc:docMk/>
            <pc:sldMk cId="546692683" sldId="266"/>
            <ac:picMk id="13" creationId="{94354960-85E7-DD47-86D1-2DD0BD9EFC91}"/>
          </ac:picMkLst>
        </pc:picChg>
      </pc:sldChg>
      <pc:sldChg chg="modSp mod">
        <pc:chgData name="marcos aurelio gularte de castro" userId="67f50566e2aee3b4" providerId="LiveId" clId="{6AF285E8-BEFC-1D41-8B89-5B040C3B607A}" dt="2020-12-09T18:52:55.211" v="65" actId="12"/>
        <pc:sldMkLst>
          <pc:docMk/>
          <pc:sldMk cId="1553578538" sldId="267"/>
        </pc:sldMkLst>
        <pc:spChg chg="mod">
          <ac:chgData name="marcos aurelio gularte de castro" userId="67f50566e2aee3b4" providerId="LiveId" clId="{6AF285E8-BEFC-1D41-8B89-5B040C3B607A}" dt="2020-12-09T18:52:55.211" v="65" actId="12"/>
          <ac:spMkLst>
            <pc:docMk/>
            <pc:sldMk cId="1553578538" sldId="267"/>
            <ac:spMk id="3" creationId="{00000000-0000-0000-0000-000000000000}"/>
          </ac:spMkLst>
        </pc:spChg>
        <pc:picChg chg="mod">
          <ac:chgData name="marcos aurelio gularte de castro" userId="67f50566e2aee3b4" providerId="LiveId" clId="{6AF285E8-BEFC-1D41-8B89-5B040C3B607A}" dt="2020-12-09T16:34:25.428" v="0"/>
          <ac:picMkLst>
            <pc:docMk/>
            <pc:sldMk cId="1553578538" sldId="267"/>
            <ac:picMk id="4" creationId="{D08111EE-BCF9-1244-BEB3-E17537D8B6C9}"/>
          </ac:picMkLst>
        </pc:picChg>
      </pc:sldChg>
      <pc:sldChg chg="modSp mod">
        <pc:chgData name="marcos aurelio gularte de castro" userId="67f50566e2aee3b4" providerId="LiveId" clId="{6AF285E8-BEFC-1D41-8B89-5B040C3B607A}" dt="2020-12-09T18:53:58.884" v="71" actId="120"/>
        <pc:sldMkLst>
          <pc:docMk/>
          <pc:sldMk cId="643611888" sldId="268"/>
        </pc:sldMkLst>
        <pc:spChg chg="mod">
          <ac:chgData name="marcos aurelio gularte de castro" userId="67f50566e2aee3b4" providerId="LiveId" clId="{6AF285E8-BEFC-1D41-8B89-5B040C3B607A}" dt="2020-12-09T18:53:39.662" v="68" actId="20577"/>
          <ac:spMkLst>
            <pc:docMk/>
            <pc:sldMk cId="643611888" sldId="268"/>
            <ac:spMk id="2" creationId="{00000000-0000-0000-0000-000000000000}"/>
          </ac:spMkLst>
        </pc:spChg>
        <pc:spChg chg="mod">
          <ac:chgData name="marcos aurelio gularte de castro" userId="67f50566e2aee3b4" providerId="LiveId" clId="{6AF285E8-BEFC-1D41-8B89-5B040C3B607A}" dt="2020-12-09T18:53:58.884" v="71" actId="120"/>
          <ac:spMkLst>
            <pc:docMk/>
            <pc:sldMk cId="643611888" sldId="268"/>
            <ac:spMk id="3" creationId="{00000000-0000-0000-0000-000000000000}"/>
          </ac:spMkLst>
        </pc:spChg>
        <pc:picChg chg="mod">
          <ac:chgData name="marcos aurelio gularte de castro" userId="67f50566e2aee3b4" providerId="LiveId" clId="{6AF285E8-BEFC-1D41-8B89-5B040C3B607A}" dt="2020-12-09T16:34:25.428" v="0"/>
          <ac:picMkLst>
            <pc:docMk/>
            <pc:sldMk cId="643611888" sldId="268"/>
            <ac:picMk id="9" creationId="{5709D53F-0A07-8D44-868F-98B4EB5926D6}"/>
          </ac:picMkLst>
        </pc:picChg>
      </pc:sldChg>
      <pc:sldChg chg="modSp mod modNotesTx">
        <pc:chgData name="marcos aurelio gularte de castro" userId="67f50566e2aee3b4" providerId="LiveId" clId="{6AF285E8-BEFC-1D41-8B89-5B040C3B607A}" dt="2020-12-09T18:55:13.836" v="79" actId="20577"/>
        <pc:sldMkLst>
          <pc:docMk/>
          <pc:sldMk cId="599581814" sldId="269"/>
        </pc:sldMkLst>
        <pc:spChg chg="mod">
          <ac:chgData name="marcos aurelio gularte de castro" userId="67f50566e2aee3b4" providerId="LiveId" clId="{6AF285E8-BEFC-1D41-8B89-5B040C3B607A}" dt="2020-12-09T18:54:56.928" v="73" actId="207"/>
          <ac:spMkLst>
            <pc:docMk/>
            <pc:sldMk cId="599581814" sldId="269"/>
            <ac:spMk id="3" creationId="{00000000-0000-0000-0000-000000000000}"/>
          </ac:spMkLst>
        </pc:spChg>
        <pc:picChg chg="mod">
          <ac:chgData name="marcos aurelio gularte de castro" userId="67f50566e2aee3b4" providerId="LiveId" clId="{6AF285E8-BEFC-1D41-8B89-5B040C3B607A}" dt="2020-12-09T16:34:25.428" v="0"/>
          <ac:picMkLst>
            <pc:docMk/>
            <pc:sldMk cId="599581814" sldId="269"/>
            <ac:picMk id="13" creationId="{641C0360-4B2E-DB4E-A436-BECF48FFE4B9}"/>
          </ac:picMkLst>
        </pc:picChg>
        <pc:picChg chg="mod">
          <ac:chgData name="marcos aurelio gularte de castro" userId="67f50566e2aee3b4" providerId="LiveId" clId="{6AF285E8-BEFC-1D41-8B89-5B040C3B607A}" dt="2020-12-09T16:34:25.428" v="0"/>
          <ac:picMkLst>
            <pc:docMk/>
            <pc:sldMk cId="599581814" sldId="269"/>
            <ac:picMk id="17" creationId="{4A8EB54E-1978-5E41-8008-AF88ABAA8CCC}"/>
          </ac:picMkLst>
        </pc:picChg>
      </pc:sldChg>
      <pc:sldChg chg="modSp mod">
        <pc:chgData name="marcos aurelio gularte de castro" userId="67f50566e2aee3b4" providerId="LiveId" clId="{6AF285E8-BEFC-1D41-8B89-5B040C3B607A}" dt="2020-12-09T18:56:09.684" v="84" actId="12"/>
        <pc:sldMkLst>
          <pc:docMk/>
          <pc:sldMk cId="612131973" sldId="270"/>
        </pc:sldMkLst>
        <pc:spChg chg="mod">
          <ac:chgData name="marcos aurelio gularte de castro" userId="67f50566e2aee3b4" providerId="LiveId" clId="{6AF285E8-BEFC-1D41-8B89-5B040C3B607A}" dt="2020-12-09T18:56:09.684" v="84" actId="12"/>
          <ac:spMkLst>
            <pc:docMk/>
            <pc:sldMk cId="612131973" sldId="270"/>
            <ac:spMk id="3" creationId="{00000000-0000-0000-0000-000000000000}"/>
          </ac:spMkLst>
        </pc:spChg>
        <pc:picChg chg="mod">
          <ac:chgData name="marcos aurelio gularte de castro" userId="67f50566e2aee3b4" providerId="LiveId" clId="{6AF285E8-BEFC-1D41-8B89-5B040C3B607A}" dt="2020-12-09T16:34:25.428" v="0"/>
          <ac:picMkLst>
            <pc:docMk/>
            <pc:sldMk cId="612131973" sldId="270"/>
            <ac:picMk id="4" creationId="{09342DAF-477B-3F47-822C-DF9D81354715}"/>
          </ac:picMkLst>
        </pc:picChg>
      </pc:sldChg>
      <pc:sldChg chg="modSp mod">
        <pc:chgData name="marcos aurelio gularte de castro" userId="67f50566e2aee3b4" providerId="LiveId" clId="{6AF285E8-BEFC-1D41-8B89-5B040C3B607A}" dt="2020-12-09T18:57:32.350" v="90" actId="27636"/>
        <pc:sldMkLst>
          <pc:docMk/>
          <pc:sldMk cId="441806560" sldId="271"/>
        </pc:sldMkLst>
        <pc:spChg chg="mod">
          <ac:chgData name="marcos aurelio gularte de castro" userId="67f50566e2aee3b4" providerId="LiveId" clId="{6AF285E8-BEFC-1D41-8B89-5B040C3B607A}" dt="2020-12-09T18:57:32.350" v="90" actId="27636"/>
          <ac:spMkLst>
            <pc:docMk/>
            <pc:sldMk cId="441806560" sldId="271"/>
            <ac:spMk id="3" creationId="{00000000-0000-0000-0000-000000000000}"/>
          </ac:spMkLst>
        </pc:spChg>
        <pc:picChg chg="mod">
          <ac:chgData name="marcos aurelio gularte de castro" userId="67f50566e2aee3b4" providerId="LiveId" clId="{6AF285E8-BEFC-1D41-8B89-5B040C3B607A}" dt="2020-12-09T16:34:25.428" v="0"/>
          <ac:picMkLst>
            <pc:docMk/>
            <pc:sldMk cId="441806560" sldId="271"/>
            <ac:picMk id="20" creationId="{B72EE41B-F87D-1148-B730-F00605A43B1F}"/>
          </ac:picMkLst>
        </pc:picChg>
      </pc:sldChg>
      <pc:sldChg chg="modSp mod">
        <pc:chgData name="marcos aurelio gularte de castro" userId="67f50566e2aee3b4" providerId="LiveId" clId="{6AF285E8-BEFC-1D41-8B89-5B040C3B607A}" dt="2020-12-09T18:58:46.188" v="98" actId="113"/>
        <pc:sldMkLst>
          <pc:docMk/>
          <pc:sldMk cId="321778661" sldId="272"/>
        </pc:sldMkLst>
        <pc:spChg chg="mod">
          <ac:chgData name="marcos aurelio gularte de castro" userId="67f50566e2aee3b4" providerId="LiveId" clId="{6AF285E8-BEFC-1D41-8B89-5B040C3B607A}" dt="2020-12-09T18:58:18.184" v="92" actId="368"/>
          <ac:spMkLst>
            <pc:docMk/>
            <pc:sldMk cId="321778661" sldId="272"/>
            <ac:spMk id="2" creationId="{00000000-0000-0000-0000-000000000000}"/>
          </ac:spMkLst>
        </pc:spChg>
        <pc:spChg chg="mod">
          <ac:chgData name="marcos aurelio gularte de castro" userId="67f50566e2aee3b4" providerId="LiveId" clId="{6AF285E8-BEFC-1D41-8B89-5B040C3B607A}" dt="2020-12-09T18:58:46.188" v="98" actId="113"/>
          <ac:spMkLst>
            <pc:docMk/>
            <pc:sldMk cId="321778661" sldId="272"/>
            <ac:spMk id="3" creationId="{00000000-0000-0000-0000-000000000000}"/>
          </ac:spMkLst>
        </pc:spChg>
        <pc:picChg chg="mod">
          <ac:chgData name="marcos aurelio gularte de castro" userId="67f50566e2aee3b4" providerId="LiveId" clId="{6AF285E8-BEFC-1D41-8B89-5B040C3B607A}" dt="2020-12-09T16:34:25.428" v="0"/>
          <ac:picMkLst>
            <pc:docMk/>
            <pc:sldMk cId="321778661" sldId="272"/>
            <ac:picMk id="4" creationId="{4282C205-4B9F-854B-8E97-42D7AB4317F4}"/>
          </ac:picMkLst>
        </pc:picChg>
        <pc:picChg chg="mod">
          <ac:chgData name="marcos aurelio gularte de castro" userId="67f50566e2aee3b4" providerId="LiveId" clId="{6AF285E8-BEFC-1D41-8B89-5B040C3B607A}" dt="2020-12-09T16:34:25.428" v="0"/>
          <ac:picMkLst>
            <pc:docMk/>
            <pc:sldMk cId="321778661" sldId="272"/>
            <ac:picMk id="10" creationId="{43F27ED9-E8FD-0545-8652-1681CF947178}"/>
          </ac:picMkLst>
        </pc:picChg>
      </pc:sldChg>
      <pc:sldChg chg="modSp mod">
        <pc:chgData name="marcos aurelio gularte de castro" userId="67f50566e2aee3b4" providerId="LiveId" clId="{6AF285E8-BEFC-1D41-8B89-5B040C3B607A}" dt="2020-12-09T19:00:20.749" v="104" actId="207"/>
        <pc:sldMkLst>
          <pc:docMk/>
          <pc:sldMk cId="769724381" sldId="273"/>
        </pc:sldMkLst>
        <pc:spChg chg="mod">
          <ac:chgData name="marcos aurelio gularte de castro" userId="67f50566e2aee3b4" providerId="LiveId" clId="{6AF285E8-BEFC-1D41-8B89-5B040C3B607A}" dt="2020-12-09T19:00:20.749" v="104" actId="207"/>
          <ac:spMkLst>
            <pc:docMk/>
            <pc:sldMk cId="769724381" sldId="273"/>
            <ac:spMk id="3" creationId="{00000000-0000-0000-0000-000000000000}"/>
          </ac:spMkLst>
        </pc:spChg>
        <pc:picChg chg="mod">
          <ac:chgData name="marcos aurelio gularte de castro" userId="67f50566e2aee3b4" providerId="LiveId" clId="{6AF285E8-BEFC-1D41-8B89-5B040C3B607A}" dt="2020-12-09T16:34:25.428" v="0"/>
          <ac:picMkLst>
            <pc:docMk/>
            <pc:sldMk cId="769724381" sldId="273"/>
            <ac:picMk id="18" creationId="{B0C7E6CD-7372-084C-AFA4-4CFBC2ECAD0A}"/>
          </ac:picMkLst>
        </pc:picChg>
        <pc:picChg chg="mod">
          <ac:chgData name="marcos aurelio gularte de castro" userId="67f50566e2aee3b4" providerId="LiveId" clId="{6AF285E8-BEFC-1D41-8B89-5B040C3B607A}" dt="2020-12-09T16:34:25.428" v="0"/>
          <ac:picMkLst>
            <pc:docMk/>
            <pc:sldMk cId="769724381" sldId="273"/>
            <ac:picMk id="25" creationId="{C745DB54-7094-8244-A66C-15ED7286C6A2}"/>
          </ac:picMkLst>
        </pc:picChg>
      </pc:sldChg>
      <pc:sldChg chg="modSp mod">
        <pc:chgData name="marcos aurelio gularte de castro" userId="67f50566e2aee3b4" providerId="LiveId" clId="{6AF285E8-BEFC-1D41-8B89-5B040C3B607A}" dt="2020-12-09T19:01:12.475" v="109" actId="207"/>
        <pc:sldMkLst>
          <pc:docMk/>
          <pc:sldMk cId="1183438433" sldId="274"/>
        </pc:sldMkLst>
        <pc:spChg chg="mod">
          <ac:chgData name="marcos aurelio gularte de castro" userId="67f50566e2aee3b4" providerId="LiveId" clId="{6AF285E8-BEFC-1D41-8B89-5B040C3B607A}" dt="2020-12-09T19:01:12.475" v="109" actId="207"/>
          <ac:spMkLst>
            <pc:docMk/>
            <pc:sldMk cId="1183438433" sldId="274"/>
            <ac:spMk id="3" creationId="{00000000-0000-0000-0000-000000000000}"/>
          </ac:spMkLst>
        </pc:spChg>
        <pc:picChg chg="mod">
          <ac:chgData name="marcos aurelio gularte de castro" userId="67f50566e2aee3b4" providerId="LiveId" clId="{6AF285E8-BEFC-1D41-8B89-5B040C3B607A}" dt="2020-12-09T16:34:25.428" v="0"/>
          <ac:picMkLst>
            <pc:docMk/>
            <pc:sldMk cId="1183438433" sldId="274"/>
            <ac:picMk id="4" creationId="{53D58C9E-1CB5-A74D-AC57-E855AAB5E8DD}"/>
          </ac:picMkLst>
        </pc:picChg>
        <pc:picChg chg="mod">
          <ac:chgData name="marcos aurelio gularte de castro" userId="67f50566e2aee3b4" providerId="LiveId" clId="{6AF285E8-BEFC-1D41-8B89-5B040C3B607A}" dt="2020-12-09T16:34:25.428" v="0"/>
          <ac:picMkLst>
            <pc:docMk/>
            <pc:sldMk cId="1183438433" sldId="274"/>
            <ac:picMk id="8" creationId="{0D1CA53C-064E-7F40-97EA-AADA58A834FC}"/>
          </ac:picMkLst>
        </pc:picChg>
      </pc:sldChg>
      <pc:sldChg chg="modSp mod">
        <pc:chgData name="marcos aurelio gularte de castro" userId="67f50566e2aee3b4" providerId="LiveId" clId="{6AF285E8-BEFC-1D41-8B89-5B040C3B607A}" dt="2020-12-09T19:02:05.789" v="114" actId="207"/>
        <pc:sldMkLst>
          <pc:docMk/>
          <pc:sldMk cId="3568999489" sldId="275"/>
        </pc:sldMkLst>
        <pc:spChg chg="mod">
          <ac:chgData name="marcos aurelio gularte de castro" userId="67f50566e2aee3b4" providerId="LiveId" clId="{6AF285E8-BEFC-1D41-8B89-5B040C3B607A}" dt="2020-12-09T19:02:05.789" v="114" actId="207"/>
          <ac:spMkLst>
            <pc:docMk/>
            <pc:sldMk cId="3568999489" sldId="275"/>
            <ac:spMk id="3" creationId="{00000000-0000-0000-0000-000000000000}"/>
          </ac:spMkLst>
        </pc:spChg>
        <pc:picChg chg="mod">
          <ac:chgData name="marcos aurelio gularte de castro" userId="67f50566e2aee3b4" providerId="LiveId" clId="{6AF285E8-BEFC-1D41-8B89-5B040C3B607A}" dt="2020-12-09T16:34:25.428" v="0"/>
          <ac:picMkLst>
            <pc:docMk/>
            <pc:sldMk cId="3568999489" sldId="275"/>
            <ac:picMk id="14" creationId="{EAAC9E94-FD72-E14E-8F4E-F6D438F31627}"/>
          </ac:picMkLst>
        </pc:picChg>
        <pc:picChg chg="mod">
          <ac:chgData name="marcos aurelio gularte de castro" userId="67f50566e2aee3b4" providerId="LiveId" clId="{6AF285E8-BEFC-1D41-8B89-5B040C3B607A}" dt="2020-12-09T16:34:25.428" v="0"/>
          <ac:picMkLst>
            <pc:docMk/>
            <pc:sldMk cId="3568999489" sldId="275"/>
            <ac:picMk id="16" creationId="{D18B34DF-B591-1746-A2B6-4B32081A0BAA}"/>
          </ac:picMkLst>
        </pc:picChg>
      </pc:sldChg>
      <pc:sldChg chg="modSp mod">
        <pc:chgData name="marcos aurelio gularte de castro" userId="67f50566e2aee3b4" providerId="LiveId" clId="{6AF285E8-BEFC-1D41-8B89-5B040C3B607A}" dt="2020-12-09T19:02:58.965" v="119" actId="368"/>
        <pc:sldMkLst>
          <pc:docMk/>
          <pc:sldMk cId="395334435" sldId="276"/>
        </pc:sldMkLst>
        <pc:spChg chg="mod">
          <ac:chgData name="marcos aurelio gularte de castro" userId="67f50566e2aee3b4" providerId="LiveId" clId="{6AF285E8-BEFC-1D41-8B89-5B040C3B607A}" dt="2020-12-09T19:02:58.965" v="119" actId="368"/>
          <ac:spMkLst>
            <pc:docMk/>
            <pc:sldMk cId="395334435" sldId="276"/>
            <ac:spMk id="3" creationId="{00000000-0000-0000-0000-000000000000}"/>
          </ac:spMkLst>
        </pc:spChg>
        <pc:spChg chg="mod">
          <ac:chgData name="marcos aurelio gularte de castro" userId="67f50566e2aee3b4" providerId="LiveId" clId="{6AF285E8-BEFC-1D41-8B89-5B040C3B607A}" dt="2020-12-09T16:34:25.428" v="0"/>
          <ac:spMkLst>
            <pc:docMk/>
            <pc:sldMk cId="395334435" sldId="276"/>
            <ac:spMk id="5" creationId="{BFE38C73-44F2-A349-880D-09D7FC5A83D8}"/>
          </ac:spMkLst>
        </pc:spChg>
        <pc:picChg chg="mod">
          <ac:chgData name="marcos aurelio gularte de castro" userId="67f50566e2aee3b4" providerId="LiveId" clId="{6AF285E8-BEFC-1D41-8B89-5B040C3B607A}" dt="2020-12-09T16:34:25.428" v="0"/>
          <ac:picMkLst>
            <pc:docMk/>
            <pc:sldMk cId="395334435" sldId="276"/>
            <ac:picMk id="2" creationId="{C6F093D2-3167-774D-9D6B-FAD77DDD3300}"/>
          </ac:picMkLst>
        </pc:picChg>
      </pc:sldChg>
      <pc:sldChg chg="modSp mod">
        <pc:chgData name="marcos aurelio gularte de castro" userId="67f50566e2aee3b4" providerId="LiveId" clId="{6AF285E8-BEFC-1D41-8B89-5B040C3B607A}" dt="2020-12-09T19:04:15.708" v="122" actId="368"/>
        <pc:sldMkLst>
          <pc:docMk/>
          <pc:sldMk cId="2664799370" sldId="277"/>
        </pc:sldMkLst>
        <pc:spChg chg="mod">
          <ac:chgData name="marcos aurelio gularte de castro" userId="67f50566e2aee3b4" providerId="LiveId" clId="{6AF285E8-BEFC-1D41-8B89-5B040C3B607A}" dt="2020-12-09T19:04:15.708" v="122" actId="368"/>
          <ac:spMkLst>
            <pc:docMk/>
            <pc:sldMk cId="2664799370" sldId="277"/>
            <ac:spMk id="3" creationId="{00000000-0000-0000-0000-000000000000}"/>
          </ac:spMkLst>
        </pc:spChg>
        <pc:picChg chg="mod">
          <ac:chgData name="marcos aurelio gularte de castro" userId="67f50566e2aee3b4" providerId="LiveId" clId="{6AF285E8-BEFC-1D41-8B89-5B040C3B607A}" dt="2020-12-09T16:34:25.428" v="0"/>
          <ac:picMkLst>
            <pc:docMk/>
            <pc:sldMk cId="2664799370" sldId="277"/>
            <ac:picMk id="4" creationId="{DF6ACC36-8607-F748-A10F-2EB6AB7B9298}"/>
          </ac:picMkLst>
        </pc:picChg>
      </pc:sldChg>
      <pc:sldChg chg="addSp delSp modSp mod chgLayout">
        <pc:chgData name="marcos aurelio gularte de castro" userId="67f50566e2aee3b4" providerId="LiveId" clId="{6AF285E8-BEFC-1D41-8B89-5B040C3B607A}" dt="2020-12-09T19:08:36.681" v="146" actId="113"/>
        <pc:sldMkLst>
          <pc:docMk/>
          <pc:sldMk cId="3280003440" sldId="278"/>
        </pc:sldMkLst>
        <pc:spChg chg="mod ord">
          <ac:chgData name="marcos aurelio gularte de castro" userId="67f50566e2aee3b4" providerId="LiveId" clId="{6AF285E8-BEFC-1D41-8B89-5B040C3B607A}" dt="2020-12-09T19:08:30.091" v="143" actId="6264"/>
          <ac:spMkLst>
            <pc:docMk/>
            <pc:sldMk cId="3280003440" sldId="278"/>
            <ac:spMk id="2" creationId="{00000000-0000-0000-0000-000000000000}"/>
          </ac:spMkLst>
        </pc:spChg>
        <pc:spChg chg="mod ord">
          <ac:chgData name="marcos aurelio gularte de castro" userId="67f50566e2aee3b4" providerId="LiveId" clId="{6AF285E8-BEFC-1D41-8B89-5B040C3B607A}" dt="2020-12-09T19:08:36.681" v="146" actId="113"/>
          <ac:spMkLst>
            <pc:docMk/>
            <pc:sldMk cId="3280003440" sldId="278"/>
            <ac:spMk id="3" creationId="{00000000-0000-0000-0000-000000000000}"/>
          </ac:spMkLst>
        </pc:spChg>
        <pc:spChg chg="add del mod">
          <ac:chgData name="marcos aurelio gularte de castro" userId="67f50566e2aee3b4" providerId="LiveId" clId="{6AF285E8-BEFC-1D41-8B89-5B040C3B607A}" dt="2020-12-09T19:08:30.091" v="143" actId="6264"/>
          <ac:spMkLst>
            <pc:docMk/>
            <pc:sldMk cId="3280003440" sldId="278"/>
            <ac:spMk id="4" creationId="{6FDF1A98-3070-F547-A939-9B7F9151DD08}"/>
          </ac:spMkLst>
        </pc:spChg>
        <pc:spChg chg="add del mod">
          <ac:chgData name="marcos aurelio gularte de castro" userId="67f50566e2aee3b4" providerId="LiveId" clId="{6AF285E8-BEFC-1D41-8B89-5B040C3B607A}" dt="2020-12-09T19:08:30.091" v="143" actId="6264"/>
          <ac:spMkLst>
            <pc:docMk/>
            <pc:sldMk cId="3280003440" sldId="278"/>
            <ac:spMk id="5" creationId="{B05F3ABF-C310-D247-93D0-652F7CB70FA1}"/>
          </ac:spMkLst>
        </pc:spChg>
        <pc:spChg chg="add del mod">
          <ac:chgData name="marcos aurelio gularte de castro" userId="67f50566e2aee3b4" providerId="LiveId" clId="{6AF285E8-BEFC-1D41-8B89-5B040C3B607A}" dt="2020-12-09T19:08:30.091" v="143" actId="6264"/>
          <ac:spMkLst>
            <pc:docMk/>
            <pc:sldMk cId="3280003440" sldId="278"/>
            <ac:spMk id="6" creationId="{41B00F2B-4223-1D4A-A65B-7518144BE850}"/>
          </ac:spMkLst>
        </pc:spChg>
        <pc:picChg chg="mod ord modCrop">
          <ac:chgData name="marcos aurelio gularte de castro" userId="67f50566e2aee3b4" providerId="LiveId" clId="{6AF285E8-BEFC-1D41-8B89-5B040C3B607A}" dt="2020-12-09T19:08:30.091" v="143" actId="6264"/>
          <ac:picMkLst>
            <pc:docMk/>
            <pc:sldMk cId="3280003440" sldId="278"/>
            <ac:picMk id="10" creationId="{7C887E26-A868-1E43-A60F-E7F512692C81}"/>
          </ac:picMkLst>
        </pc:picChg>
      </pc:sldChg>
      <pc:sldChg chg="modSp mod">
        <pc:chgData name="marcos aurelio gularte de castro" userId="67f50566e2aee3b4" providerId="LiveId" clId="{6AF285E8-BEFC-1D41-8B89-5B040C3B607A}" dt="2020-12-09T19:11:05.178" v="169" actId="14100"/>
        <pc:sldMkLst>
          <pc:docMk/>
          <pc:sldMk cId="1334904086" sldId="279"/>
        </pc:sldMkLst>
        <pc:spChg chg="mod">
          <ac:chgData name="marcos aurelio gularte de castro" userId="67f50566e2aee3b4" providerId="LiveId" clId="{6AF285E8-BEFC-1D41-8B89-5B040C3B607A}" dt="2020-12-09T19:11:05.178" v="169" actId="14100"/>
          <ac:spMkLst>
            <pc:docMk/>
            <pc:sldMk cId="1334904086" sldId="279"/>
            <ac:spMk id="3" creationId="{00000000-0000-0000-0000-000000000000}"/>
          </ac:spMkLst>
        </pc:spChg>
        <pc:picChg chg="mod">
          <ac:chgData name="marcos aurelio gularte de castro" userId="67f50566e2aee3b4" providerId="LiveId" clId="{6AF285E8-BEFC-1D41-8B89-5B040C3B607A}" dt="2020-12-09T16:34:25.428" v="0"/>
          <ac:picMkLst>
            <pc:docMk/>
            <pc:sldMk cId="1334904086" sldId="279"/>
            <ac:picMk id="6" creationId="{C04FD52D-C0BA-4745-8909-A7A3CA373442}"/>
          </ac:picMkLst>
        </pc:picChg>
      </pc:sldChg>
      <pc:sldChg chg="modSp mod">
        <pc:chgData name="marcos aurelio gularte de castro" userId="67f50566e2aee3b4" providerId="LiveId" clId="{6AF285E8-BEFC-1D41-8B89-5B040C3B607A}" dt="2020-12-09T19:12:01.243" v="174" actId="27636"/>
        <pc:sldMkLst>
          <pc:docMk/>
          <pc:sldMk cId="3178388887" sldId="280"/>
        </pc:sldMkLst>
        <pc:spChg chg="mod">
          <ac:chgData name="marcos aurelio gularte de castro" userId="67f50566e2aee3b4" providerId="LiveId" clId="{6AF285E8-BEFC-1D41-8B89-5B040C3B607A}" dt="2020-12-09T19:12:01.243" v="174" actId="27636"/>
          <ac:spMkLst>
            <pc:docMk/>
            <pc:sldMk cId="3178388887" sldId="280"/>
            <ac:spMk id="3" creationId="{00000000-0000-0000-0000-000000000000}"/>
          </ac:spMkLst>
        </pc:spChg>
        <pc:picChg chg="mod">
          <ac:chgData name="marcos aurelio gularte de castro" userId="67f50566e2aee3b4" providerId="LiveId" clId="{6AF285E8-BEFC-1D41-8B89-5B040C3B607A}" dt="2020-12-09T16:34:25.428" v="0"/>
          <ac:picMkLst>
            <pc:docMk/>
            <pc:sldMk cId="3178388887" sldId="280"/>
            <ac:picMk id="2" creationId="{77227D78-E5E3-6F4F-86D6-C2D7E72F45D6}"/>
          </ac:picMkLst>
        </pc:picChg>
      </pc:sldChg>
      <pc:sldChg chg="modSp mod">
        <pc:chgData name="marcos aurelio gularte de castro" userId="67f50566e2aee3b4" providerId="LiveId" clId="{6AF285E8-BEFC-1D41-8B89-5B040C3B607A}" dt="2020-12-09T19:13:00.442" v="197" actId="20577"/>
        <pc:sldMkLst>
          <pc:docMk/>
          <pc:sldMk cId="1593880486" sldId="281"/>
        </pc:sldMkLst>
        <pc:spChg chg="mod">
          <ac:chgData name="marcos aurelio gularte de castro" userId="67f50566e2aee3b4" providerId="LiveId" clId="{6AF285E8-BEFC-1D41-8B89-5B040C3B607A}" dt="2020-12-09T19:12:42.381" v="183" actId="368"/>
          <ac:spMkLst>
            <pc:docMk/>
            <pc:sldMk cId="1593880486" sldId="281"/>
            <ac:spMk id="3" creationId="{00000000-0000-0000-0000-000000000000}"/>
          </ac:spMkLst>
        </pc:spChg>
        <pc:spChg chg="mod">
          <ac:chgData name="marcos aurelio gularte de castro" userId="67f50566e2aee3b4" providerId="LiveId" clId="{6AF285E8-BEFC-1D41-8B89-5B040C3B607A}" dt="2020-12-09T19:13:00.442" v="197" actId="20577"/>
          <ac:spMkLst>
            <pc:docMk/>
            <pc:sldMk cId="1593880486" sldId="281"/>
            <ac:spMk id="4" creationId="{1E3C3BBD-6A8C-5444-8D2A-3F3C175DCE06}"/>
          </ac:spMkLst>
        </pc:spChg>
        <pc:picChg chg="mod">
          <ac:chgData name="marcos aurelio gularte de castro" userId="67f50566e2aee3b4" providerId="LiveId" clId="{6AF285E8-BEFC-1D41-8B89-5B040C3B607A}" dt="2020-12-09T16:34:25.428" v="0"/>
          <ac:picMkLst>
            <pc:docMk/>
            <pc:sldMk cId="1593880486" sldId="281"/>
            <ac:picMk id="5" creationId="{CBA5AA8F-398A-E249-89CA-55EB66DADA2F}"/>
          </ac:picMkLst>
        </pc:picChg>
      </pc:sldChg>
      <pc:sldChg chg="addSp delSp modSp mod chgLayout">
        <pc:chgData name="marcos aurelio gularte de castro" userId="67f50566e2aee3b4" providerId="LiveId" clId="{6AF285E8-BEFC-1D41-8B89-5B040C3B607A}" dt="2020-12-09T19:14:52.110" v="209" actId="6264"/>
        <pc:sldMkLst>
          <pc:docMk/>
          <pc:sldMk cId="1969536897" sldId="282"/>
        </pc:sldMkLst>
        <pc:spChg chg="add del mod">
          <ac:chgData name="marcos aurelio gularte de castro" userId="67f50566e2aee3b4" providerId="LiveId" clId="{6AF285E8-BEFC-1D41-8B89-5B040C3B607A}" dt="2020-12-09T19:14:52.110" v="209" actId="6264"/>
          <ac:spMkLst>
            <pc:docMk/>
            <pc:sldMk cId="1969536897" sldId="282"/>
            <ac:spMk id="2" creationId="{79492CEC-5E4D-E24A-82CA-E4AADBD3AC44}"/>
          </ac:spMkLst>
        </pc:spChg>
        <pc:spChg chg="mod ord">
          <ac:chgData name="marcos aurelio gularte de castro" userId="67f50566e2aee3b4" providerId="LiveId" clId="{6AF285E8-BEFC-1D41-8B89-5B040C3B607A}" dt="2020-12-09T19:14:52.110" v="209" actId="6264"/>
          <ac:spMkLst>
            <pc:docMk/>
            <pc:sldMk cId="1969536897" sldId="282"/>
            <ac:spMk id="3" creationId="{00000000-0000-0000-0000-000000000000}"/>
          </ac:spMkLst>
        </pc:spChg>
        <pc:spChg chg="add del mod">
          <ac:chgData name="marcos aurelio gularte de castro" userId="67f50566e2aee3b4" providerId="LiveId" clId="{6AF285E8-BEFC-1D41-8B89-5B040C3B607A}" dt="2020-12-09T19:14:52.110" v="209" actId="6264"/>
          <ac:spMkLst>
            <pc:docMk/>
            <pc:sldMk cId="1969536897" sldId="282"/>
            <ac:spMk id="5" creationId="{150CF138-54FD-5A44-AFFA-DB03033138D4}"/>
          </ac:spMkLst>
        </pc:spChg>
        <pc:spChg chg="add del mod">
          <ac:chgData name="marcos aurelio gularte de castro" userId="67f50566e2aee3b4" providerId="LiveId" clId="{6AF285E8-BEFC-1D41-8B89-5B040C3B607A}" dt="2020-12-09T19:14:52.110" v="209" actId="6264"/>
          <ac:spMkLst>
            <pc:docMk/>
            <pc:sldMk cId="1969536897" sldId="282"/>
            <ac:spMk id="6" creationId="{B49C6B48-8AE3-0F43-93B8-682BCE2F569D}"/>
          </ac:spMkLst>
        </pc:spChg>
        <pc:spChg chg="mod ord">
          <ac:chgData name="marcos aurelio gularte de castro" userId="67f50566e2aee3b4" providerId="LiveId" clId="{6AF285E8-BEFC-1D41-8B89-5B040C3B607A}" dt="2020-12-09T19:14:52.110" v="209" actId="6264"/>
          <ac:spMkLst>
            <pc:docMk/>
            <pc:sldMk cId="1969536897" sldId="282"/>
            <ac:spMk id="7" creationId="{93F98DF0-250C-9C49-8DBA-41B4BEF36F08}"/>
          </ac:spMkLst>
        </pc:spChg>
        <pc:picChg chg="mod ord modCrop">
          <ac:chgData name="marcos aurelio gularte de castro" userId="67f50566e2aee3b4" providerId="LiveId" clId="{6AF285E8-BEFC-1D41-8B89-5B040C3B607A}" dt="2020-12-09T19:14:52.110" v="209" actId="6264"/>
          <ac:picMkLst>
            <pc:docMk/>
            <pc:sldMk cId="1969536897" sldId="282"/>
            <ac:picMk id="4" creationId="{A04632AA-F7F9-244B-98C7-F3168611167E}"/>
          </ac:picMkLst>
        </pc:picChg>
      </pc:sldChg>
      <pc:sldChg chg="modSp mod">
        <pc:chgData name="marcos aurelio gularte de castro" userId="67f50566e2aee3b4" providerId="LiveId" clId="{6AF285E8-BEFC-1D41-8B89-5B040C3B607A}" dt="2020-12-09T19:15:33.434" v="213" actId="207"/>
        <pc:sldMkLst>
          <pc:docMk/>
          <pc:sldMk cId="4016002215" sldId="283"/>
        </pc:sldMkLst>
        <pc:spChg chg="mod">
          <ac:chgData name="marcos aurelio gularte de castro" userId="67f50566e2aee3b4" providerId="LiveId" clId="{6AF285E8-BEFC-1D41-8B89-5B040C3B607A}" dt="2020-12-09T19:15:33.434" v="213" actId="207"/>
          <ac:spMkLst>
            <pc:docMk/>
            <pc:sldMk cId="4016002215" sldId="283"/>
            <ac:spMk id="3" creationId="{00000000-0000-0000-0000-000000000000}"/>
          </ac:spMkLst>
        </pc:spChg>
        <pc:picChg chg="mod">
          <ac:chgData name="marcos aurelio gularte de castro" userId="67f50566e2aee3b4" providerId="LiveId" clId="{6AF285E8-BEFC-1D41-8B89-5B040C3B607A}" dt="2020-12-09T16:34:25.428" v="0"/>
          <ac:picMkLst>
            <pc:docMk/>
            <pc:sldMk cId="4016002215" sldId="283"/>
            <ac:picMk id="4" creationId="{E2EF0CE2-B262-FF4A-BAB8-92A40E019B28}"/>
          </ac:picMkLst>
        </pc:picChg>
      </pc:sldChg>
      <pc:sldChg chg="addSp delSp modSp mod chgLayout">
        <pc:chgData name="marcos aurelio gularte de castro" userId="67f50566e2aee3b4" providerId="LiveId" clId="{6AF285E8-BEFC-1D41-8B89-5B040C3B607A}" dt="2020-12-09T19:16:50.928" v="221" actId="113"/>
        <pc:sldMkLst>
          <pc:docMk/>
          <pc:sldMk cId="2222390638" sldId="284"/>
        </pc:sldMkLst>
        <pc:spChg chg="mod ord">
          <ac:chgData name="marcos aurelio gularte de castro" userId="67f50566e2aee3b4" providerId="LiveId" clId="{6AF285E8-BEFC-1D41-8B89-5B040C3B607A}" dt="2020-12-09T19:16:32.222" v="219" actId="6264"/>
          <ac:spMkLst>
            <pc:docMk/>
            <pc:sldMk cId="2222390638" sldId="284"/>
            <ac:spMk id="2" creationId="{00000000-0000-0000-0000-000000000000}"/>
          </ac:spMkLst>
        </pc:spChg>
        <pc:spChg chg="mod ord">
          <ac:chgData name="marcos aurelio gularte de castro" userId="67f50566e2aee3b4" providerId="LiveId" clId="{6AF285E8-BEFC-1D41-8B89-5B040C3B607A}" dt="2020-12-09T19:16:50.928" v="221" actId="113"/>
          <ac:spMkLst>
            <pc:docMk/>
            <pc:sldMk cId="2222390638" sldId="284"/>
            <ac:spMk id="3" creationId="{00000000-0000-0000-0000-000000000000}"/>
          </ac:spMkLst>
        </pc:spChg>
        <pc:spChg chg="add del mod">
          <ac:chgData name="marcos aurelio gularte de castro" userId="67f50566e2aee3b4" providerId="LiveId" clId="{6AF285E8-BEFC-1D41-8B89-5B040C3B607A}" dt="2020-12-09T19:16:32.222" v="219" actId="6264"/>
          <ac:spMkLst>
            <pc:docMk/>
            <pc:sldMk cId="2222390638" sldId="284"/>
            <ac:spMk id="4" creationId="{DD14F7D5-12FA-AC46-87B1-345D56E22154}"/>
          </ac:spMkLst>
        </pc:spChg>
        <pc:spChg chg="add del mod">
          <ac:chgData name="marcos aurelio gularte de castro" userId="67f50566e2aee3b4" providerId="LiveId" clId="{6AF285E8-BEFC-1D41-8B89-5B040C3B607A}" dt="2020-12-09T19:16:32.222" v="219" actId="6264"/>
          <ac:spMkLst>
            <pc:docMk/>
            <pc:sldMk cId="2222390638" sldId="284"/>
            <ac:spMk id="5" creationId="{DC4758C3-50A6-1B48-957E-4C1F6E448E75}"/>
          </ac:spMkLst>
        </pc:spChg>
        <pc:spChg chg="add del mod">
          <ac:chgData name="marcos aurelio gularte de castro" userId="67f50566e2aee3b4" providerId="LiveId" clId="{6AF285E8-BEFC-1D41-8B89-5B040C3B607A}" dt="2020-12-09T19:16:32.222" v="219" actId="6264"/>
          <ac:spMkLst>
            <pc:docMk/>
            <pc:sldMk cId="2222390638" sldId="284"/>
            <ac:spMk id="6" creationId="{DE007DE7-E75C-A348-A231-3AD5CC7DCE5E}"/>
          </ac:spMkLst>
        </pc:spChg>
        <pc:picChg chg="mod ord modCrop">
          <ac:chgData name="marcos aurelio gularte de castro" userId="67f50566e2aee3b4" providerId="LiveId" clId="{6AF285E8-BEFC-1D41-8B89-5B040C3B607A}" dt="2020-12-09T19:16:32.222" v="219" actId="6264"/>
          <ac:picMkLst>
            <pc:docMk/>
            <pc:sldMk cId="2222390638" sldId="284"/>
            <ac:picMk id="10" creationId="{F6A0BD58-0240-9343-B5F9-03C33D1A697C}"/>
          </ac:picMkLst>
        </pc:picChg>
      </pc:sldChg>
      <pc:sldChg chg="addSp delSp modSp mod chgLayout">
        <pc:chgData name="marcos aurelio gularte de castro" userId="67f50566e2aee3b4" providerId="LiveId" clId="{6AF285E8-BEFC-1D41-8B89-5B040C3B607A}" dt="2020-12-09T16:45:20.003" v="12" actId="6264"/>
        <pc:sldMkLst>
          <pc:docMk/>
          <pc:sldMk cId="116685989" sldId="286"/>
        </pc:sldMkLst>
        <pc:spChg chg="mod ord">
          <ac:chgData name="marcos aurelio gularte de castro" userId="67f50566e2aee3b4" providerId="LiveId" clId="{6AF285E8-BEFC-1D41-8B89-5B040C3B607A}" dt="2020-12-09T16:45:20.003" v="12" actId="6264"/>
          <ac:spMkLst>
            <pc:docMk/>
            <pc:sldMk cId="116685989" sldId="286"/>
            <ac:spMk id="2" creationId="{BB67EE36-D77A-9240-9F9F-70F0C88FBC98}"/>
          </ac:spMkLst>
        </pc:spChg>
        <pc:spChg chg="mod ord">
          <ac:chgData name="marcos aurelio gularte de castro" userId="67f50566e2aee3b4" providerId="LiveId" clId="{6AF285E8-BEFC-1D41-8B89-5B040C3B607A}" dt="2020-12-09T16:45:20.003" v="12" actId="6264"/>
          <ac:spMkLst>
            <pc:docMk/>
            <pc:sldMk cId="116685989" sldId="286"/>
            <ac:spMk id="3" creationId="{00000000-0000-0000-0000-000000000000}"/>
          </ac:spMkLst>
        </pc:spChg>
        <pc:spChg chg="add del mod">
          <ac:chgData name="marcos aurelio gularte de castro" userId="67f50566e2aee3b4" providerId="LiveId" clId="{6AF285E8-BEFC-1D41-8B89-5B040C3B607A}" dt="2020-12-09T16:45:20.003" v="12" actId="6264"/>
          <ac:spMkLst>
            <pc:docMk/>
            <pc:sldMk cId="116685989" sldId="286"/>
            <ac:spMk id="4" creationId="{7A783C4C-A069-8442-B4B2-600792A97E49}"/>
          </ac:spMkLst>
        </pc:spChg>
        <pc:spChg chg="add del mod">
          <ac:chgData name="marcos aurelio gularte de castro" userId="67f50566e2aee3b4" providerId="LiveId" clId="{6AF285E8-BEFC-1D41-8B89-5B040C3B607A}" dt="2020-12-09T16:45:20.003" v="12" actId="6264"/>
          <ac:spMkLst>
            <pc:docMk/>
            <pc:sldMk cId="116685989" sldId="286"/>
            <ac:spMk id="5" creationId="{ABFA6018-B42F-F441-B8DC-F74ACE2D86BC}"/>
          </ac:spMkLst>
        </pc:spChg>
        <pc:spChg chg="add del mod">
          <ac:chgData name="marcos aurelio gularte de castro" userId="67f50566e2aee3b4" providerId="LiveId" clId="{6AF285E8-BEFC-1D41-8B89-5B040C3B607A}" dt="2020-12-09T16:45:20.003" v="12" actId="6264"/>
          <ac:spMkLst>
            <pc:docMk/>
            <pc:sldMk cId="116685989" sldId="286"/>
            <ac:spMk id="6" creationId="{02788B94-A3CF-1044-BA7E-58E03BC1F2ED}"/>
          </ac:spMkLst>
        </pc:spChg>
        <pc:picChg chg="mod ord modCrop">
          <ac:chgData name="marcos aurelio gularte de castro" userId="67f50566e2aee3b4" providerId="LiveId" clId="{6AF285E8-BEFC-1D41-8B89-5B040C3B607A}" dt="2020-12-09T16:45:20.003" v="12" actId="6264"/>
          <ac:picMkLst>
            <pc:docMk/>
            <pc:sldMk cId="116685989" sldId="286"/>
            <ac:picMk id="10" creationId="{A27D8BF2-100D-EA4F-B944-B1ADB88B3200}"/>
          </ac:picMkLst>
        </pc:picChg>
      </pc:sldChg>
      <pc:sldChg chg="addSp delSp modSp mod">
        <pc:chgData name="marcos aurelio gularte de castro" userId="67f50566e2aee3b4" providerId="LiveId" clId="{6AF285E8-BEFC-1D41-8B89-5B040C3B607A}" dt="2020-12-21T12:16:30.596" v="241" actId="931"/>
        <pc:sldMkLst>
          <pc:docMk/>
          <pc:sldMk cId="2883451082" sldId="287"/>
        </pc:sldMkLst>
        <pc:spChg chg="mod">
          <ac:chgData name="marcos aurelio gularte de castro" userId="67f50566e2aee3b4" providerId="LiveId" clId="{6AF285E8-BEFC-1D41-8B89-5B040C3B607A}" dt="2020-12-09T16:34:25.428" v="0"/>
          <ac:spMkLst>
            <pc:docMk/>
            <pc:sldMk cId="2883451082" sldId="287"/>
            <ac:spMk id="3" creationId="{00000000-0000-0000-0000-000000000000}"/>
          </ac:spMkLst>
        </pc:spChg>
        <pc:spChg chg="add del mod">
          <ac:chgData name="marcos aurelio gularte de castro" userId="67f50566e2aee3b4" providerId="LiveId" clId="{6AF285E8-BEFC-1D41-8B89-5B040C3B607A}" dt="2020-12-21T12:16:30.596" v="241" actId="931"/>
          <ac:spMkLst>
            <pc:docMk/>
            <pc:sldMk cId="2883451082" sldId="287"/>
            <ac:spMk id="5" creationId="{C2FF866E-ABCA-AB48-96AB-D84FF47FE5FC}"/>
          </ac:spMkLst>
        </pc:spChg>
        <pc:picChg chg="del mod">
          <ac:chgData name="marcos aurelio gularte de castro" userId="67f50566e2aee3b4" providerId="LiveId" clId="{6AF285E8-BEFC-1D41-8B89-5B040C3B607A}" dt="2020-12-21T12:16:19.134" v="240" actId="478"/>
          <ac:picMkLst>
            <pc:docMk/>
            <pc:sldMk cId="2883451082" sldId="287"/>
            <ac:picMk id="4" creationId="{7DF1652D-A0E4-9242-A08D-F03E83F42D22}"/>
          </ac:picMkLst>
        </pc:picChg>
        <pc:picChg chg="add mod">
          <ac:chgData name="marcos aurelio gularte de castro" userId="67f50566e2aee3b4" providerId="LiveId" clId="{6AF285E8-BEFC-1D41-8B89-5B040C3B607A}" dt="2020-12-21T12:16:30.596" v="241" actId="931"/>
          <ac:picMkLst>
            <pc:docMk/>
            <pc:sldMk cId="2883451082" sldId="287"/>
            <ac:picMk id="7" creationId="{E89F4CAB-CD7B-F24D-A82E-41E07A13E8F2}"/>
          </ac:picMkLst>
        </pc:picChg>
      </pc:sldChg>
      <pc:sldChg chg="modSp mod">
        <pc:chgData name="marcos aurelio gularte de castro" userId="67f50566e2aee3b4" providerId="LiveId" clId="{6AF285E8-BEFC-1D41-8B89-5B040C3B607A}" dt="2020-12-09T16:47:13.809" v="25" actId="207"/>
        <pc:sldMkLst>
          <pc:docMk/>
          <pc:sldMk cId="165819727" sldId="288"/>
        </pc:sldMkLst>
        <pc:spChg chg="mod">
          <ac:chgData name="marcos aurelio gularte de castro" userId="67f50566e2aee3b4" providerId="LiveId" clId="{6AF285E8-BEFC-1D41-8B89-5B040C3B607A}" dt="2020-12-09T16:47:13.809" v="25" actId="207"/>
          <ac:spMkLst>
            <pc:docMk/>
            <pc:sldMk cId="165819727" sldId="288"/>
            <ac:spMk id="2" creationId="{11EEBA54-5FCC-0D43-8656-F3AF61375C56}"/>
          </ac:spMkLst>
        </pc:spChg>
        <pc:picChg chg="mod">
          <ac:chgData name="marcos aurelio gularte de castro" userId="67f50566e2aee3b4" providerId="LiveId" clId="{6AF285E8-BEFC-1D41-8B89-5B040C3B607A}" dt="2020-12-09T16:34:25.428" v="0"/>
          <ac:picMkLst>
            <pc:docMk/>
            <pc:sldMk cId="165819727" sldId="288"/>
            <ac:picMk id="15" creationId="{3EAE4F77-B23A-6C4D-A875-F92FFD12509F}"/>
          </ac:picMkLst>
        </pc:picChg>
      </pc:sldChg>
      <pc:sldChg chg="addSp delSp modSp mod chgLayout modNotesTx">
        <pc:chgData name="marcos aurelio gularte de castro" userId="67f50566e2aee3b4" providerId="LiveId" clId="{6AF285E8-BEFC-1D41-8B89-5B040C3B607A}" dt="2020-12-09T19:13:55.748" v="202" actId="6264"/>
        <pc:sldMkLst>
          <pc:docMk/>
          <pc:sldMk cId="2110073785" sldId="289"/>
        </pc:sldMkLst>
        <pc:spChg chg="add del mod">
          <ac:chgData name="marcos aurelio gularte de castro" userId="67f50566e2aee3b4" providerId="LiveId" clId="{6AF285E8-BEFC-1D41-8B89-5B040C3B607A}" dt="2020-12-09T19:13:55.748" v="202" actId="6264"/>
          <ac:spMkLst>
            <pc:docMk/>
            <pc:sldMk cId="2110073785" sldId="289"/>
            <ac:spMk id="2" creationId="{695D7647-05DF-A64D-BDF7-27CA69B759BA}"/>
          </ac:spMkLst>
        </pc:spChg>
        <pc:spChg chg="mod ord">
          <ac:chgData name="marcos aurelio gularte de castro" userId="67f50566e2aee3b4" providerId="LiveId" clId="{6AF285E8-BEFC-1D41-8B89-5B040C3B607A}" dt="2020-12-09T19:13:55.748" v="202" actId="6264"/>
          <ac:spMkLst>
            <pc:docMk/>
            <pc:sldMk cId="2110073785" sldId="289"/>
            <ac:spMk id="3" creationId="{00000000-0000-0000-0000-000000000000}"/>
          </ac:spMkLst>
        </pc:spChg>
        <pc:spChg chg="add del mod">
          <ac:chgData name="marcos aurelio gularte de castro" userId="67f50566e2aee3b4" providerId="LiveId" clId="{6AF285E8-BEFC-1D41-8B89-5B040C3B607A}" dt="2020-12-09T19:13:55.748" v="202" actId="6264"/>
          <ac:spMkLst>
            <pc:docMk/>
            <pc:sldMk cId="2110073785" sldId="289"/>
            <ac:spMk id="5" creationId="{F3BA9C37-8395-F941-BB45-C8BB177B237D}"/>
          </ac:spMkLst>
        </pc:spChg>
        <pc:picChg chg="mod ord modCrop">
          <ac:chgData name="marcos aurelio gularte de castro" userId="67f50566e2aee3b4" providerId="LiveId" clId="{6AF285E8-BEFC-1D41-8B89-5B040C3B607A}" dt="2020-12-09T19:13:55.748" v="202" actId="6264"/>
          <ac:picMkLst>
            <pc:docMk/>
            <pc:sldMk cId="2110073785" sldId="289"/>
            <ac:picMk id="4" creationId="{673DD461-CC59-4844-9C8E-1207F4959AA2}"/>
          </ac:picMkLst>
        </pc:picChg>
      </pc:sldChg>
      <pc:sldChg chg="modSp mod">
        <pc:chgData name="marcos aurelio gularte de castro" userId="67f50566e2aee3b4" providerId="LiveId" clId="{6AF285E8-BEFC-1D41-8B89-5B040C3B607A}" dt="2020-12-09T19:04:54.266" v="127" actId="12"/>
        <pc:sldMkLst>
          <pc:docMk/>
          <pc:sldMk cId="2035174340" sldId="290"/>
        </pc:sldMkLst>
        <pc:spChg chg="mod">
          <ac:chgData name="marcos aurelio gularte de castro" userId="67f50566e2aee3b4" providerId="LiveId" clId="{6AF285E8-BEFC-1D41-8B89-5B040C3B607A}" dt="2020-12-09T19:04:54.266" v="127" actId="12"/>
          <ac:spMkLst>
            <pc:docMk/>
            <pc:sldMk cId="2035174340" sldId="290"/>
            <ac:spMk id="3" creationId="{00000000-0000-0000-0000-000000000000}"/>
          </ac:spMkLst>
        </pc:spChg>
        <pc:picChg chg="mod">
          <ac:chgData name="marcos aurelio gularte de castro" userId="67f50566e2aee3b4" providerId="LiveId" clId="{6AF285E8-BEFC-1D41-8B89-5B040C3B607A}" dt="2020-12-09T16:34:25.428" v="0"/>
          <ac:picMkLst>
            <pc:docMk/>
            <pc:sldMk cId="2035174340" sldId="290"/>
            <ac:picMk id="4" creationId="{9A32DCEA-875B-B540-BCDA-96D5BCEE34BA}"/>
          </ac:picMkLst>
        </pc:picChg>
      </pc:sldChg>
      <pc:sldChg chg="addSp delSp modSp mod">
        <pc:chgData name="marcos aurelio gularte de castro" userId="67f50566e2aee3b4" providerId="LiveId" clId="{6AF285E8-BEFC-1D41-8B89-5B040C3B607A}" dt="2020-12-09T19:12:18.612" v="181"/>
        <pc:sldMkLst>
          <pc:docMk/>
          <pc:sldMk cId="1998535337" sldId="291"/>
        </pc:sldMkLst>
        <pc:spChg chg="mod">
          <ac:chgData name="marcos aurelio gularte de castro" userId="67f50566e2aee3b4" providerId="LiveId" clId="{6AF285E8-BEFC-1D41-8B89-5B040C3B607A}" dt="2020-12-09T16:34:25.428" v="0"/>
          <ac:spMkLst>
            <pc:docMk/>
            <pc:sldMk cId="1998535337" sldId="291"/>
            <ac:spMk id="2" creationId="{11B2F9A5-3CD5-1C44-9CEE-B8F33063BE4E}"/>
          </ac:spMkLst>
        </pc:spChg>
        <pc:spChg chg="mod">
          <ac:chgData name="marcos aurelio gularte de castro" userId="67f50566e2aee3b4" providerId="LiveId" clId="{6AF285E8-BEFC-1D41-8B89-5B040C3B607A}" dt="2020-12-09T19:12:16.286" v="179" actId="20577"/>
          <ac:spMkLst>
            <pc:docMk/>
            <pc:sldMk cId="1998535337" sldId="291"/>
            <ac:spMk id="3" creationId="{8A4393E4-03CB-E243-A94C-12B019434A03}"/>
          </ac:spMkLst>
        </pc:spChg>
        <pc:spChg chg="add del mod">
          <ac:chgData name="marcos aurelio gularte de castro" userId="67f50566e2aee3b4" providerId="LiveId" clId="{6AF285E8-BEFC-1D41-8B89-5B040C3B607A}" dt="2020-12-09T19:12:18.612" v="181"/>
          <ac:spMkLst>
            <pc:docMk/>
            <pc:sldMk cId="1998535337" sldId="291"/>
            <ac:spMk id="4" creationId="{FB1A71EC-8448-8F41-AB80-217CA7BEDA44}"/>
          </ac:spMkLst>
        </pc:spChg>
        <pc:picChg chg="mod">
          <ac:chgData name="marcos aurelio gularte de castro" userId="67f50566e2aee3b4" providerId="LiveId" clId="{6AF285E8-BEFC-1D41-8B89-5B040C3B607A}" dt="2020-12-09T16:34:25.428" v="0"/>
          <ac:picMkLst>
            <pc:docMk/>
            <pc:sldMk cId="1998535337" sldId="291"/>
            <ac:picMk id="6" creationId="{BBF7B941-360D-AE40-B6DF-886D9C0C121F}"/>
          </ac:picMkLst>
        </pc:picChg>
      </pc:sldChg>
      <pc:sldChg chg="addSp delSp modSp new mod modNotesTx">
        <pc:chgData name="marcos aurelio gularte de castro" userId="67f50566e2aee3b4" providerId="LiveId" clId="{6AF285E8-BEFC-1D41-8B89-5B040C3B607A}" dt="2020-12-09T19:07:48.592" v="135" actId="931"/>
        <pc:sldMkLst>
          <pc:docMk/>
          <pc:sldMk cId="2750745840" sldId="292"/>
        </pc:sldMkLst>
        <pc:spChg chg="mod">
          <ac:chgData name="marcos aurelio gularte de castro" userId="67f50566e2aee3b4" providerId="LiveId" clId="{6AF285E8-BEFC-1D41-8B89-5B040C3B607A}" dt="2020-12-09T19:07:33.481" v="134" actId="368"/>
          <ac:spMkLst>
            <pc:docMk/>
            <pc:sldMk cId="2750745840" sldId="292"/>
            <ac:spMk id="2" creationId="{1F9E899E-C1F7-A344-B602-AF4A45E00845}"/>
          </ac:spMkLst>
        </pc:spChg>
        <pc:spChg chg="del">
          <ac:chgData name="marcos aurelio gularte de castro" userId="67f50566e2aee3b4" providerId="LiveId" clId="{6AF285E8-BEFC-1D41-8B89-5B040C3B607A}" dt="2020-12-09T19:07:48.592" v="135" actId="931"/>
          <ac:spMkLst>
            <pc:docMk/>
            <pc:sldMk cId="2750745840" sldId="292"/>
            <ac:spMk id="3" creationId="{9ACDC741-E6C1-AD4B-B1CA-31E0E941C25D}"/>
          </ac:spMkLst>
        </pc:spChg>
        <pc:picChg chg="add mod">
          <ac:chgData name="marcos aurelio gularte de castro" userId="67f50566e2aee3b4" providerId="LiveId" clId="{6AF285E8-BEFC-1D41-8B89-5B040C3B607A}" dt="2020-12-09T19:07:48.592" v="135" actId="931"/>
          <ac:picMkLst>
            <pc:docMk/>
            <pc:sldMk cId="2750745840" sldId="292"/>
            <ac:picMk id="5" creationId="{B614C4AB-5D36-2048-9738-665F96650456}"/>
          </ac:picMkLst>
        </pc:picChg>
      </pc:sldChg>
      <pc:sldChg chg="add">
        <pc:chgData name="marcos aurelio gularte de castro" userId="67f50566e2aee3b4" providerId="LiveId" clId="{6AF285E8-BEFC-1D41-8B89-5B040C3B607A}" dt="2020-12-09T19:17:18.124" v="222"/>
        <pc:sldMkLst>
          <pc:docMk/>
          <pc:sldMk cId="3347149169" sldId="293"/>
        </pc:sldMkLst>
      </pc:sldChg>
      <pc:sldMasterChg chg="modSldLayout">
        <pc:chgData name="marcos aurelio gularte de castro" userId="67f50566e2aee3b4" providerId="LiveId" clId="{6AF285E8-BEFC-1D41-8B89-5B040C3B607A}" dt="2020-12-21T12:15:38.104" v="239" actId="1076"/>
        <pc:sldMasterMkLst>
          <pc:docMk/>
          <pc:sldMasterMk cId="3099560050" sldId="2147483684"/>
        </pc:sldMasterMkLst>
        <pc:sldLayoutChg chg="addSp">
          <pc:chgData name="marcos aurelio gularte de castro" userId="67f50566e2aee3b4" providerId="LiveId" clId="{6AF285E8-BEFC-1D41-8B89-5B040C3B607A}" dt="2020-12-09T16:34:25.428" v="0"/>
          <pc:sldLayoutMkLst>
            <pc:docMk/>
            <pc:sldMasterMk cId="3099560050" sldId="2147483684"/>
            <pc:sldLayoutMk cId="1914497622" sldId="2147483688"/>
          </pc:sldLayoutMkLst>
          <pc:picChg chg="add">
            <ac:chgData name="marcos aurelio gularte de castro" userId="67f50566e2aee3b4" providerId="LiveId" clId="{6AF285E8-BEFC-1D41-8B89-5B040C3B607A}" dt="2020-12-09T16:34:25.428" v="0"/>
            <ac:picMkLst>
              <pc:docMk/>
              <pc:sldMasterMk cId="3099560050" sldId="2147483684"/>
              <pc:sldLayoutMk cId="1914497622" sldId="2147483688"/>
              <ac:picMk id="13" creationId="{DE784AAB-84DD-1A4F-BECB-09470DB4D69D}"/>
            </ac:picMkLst>
          </pc:picChg>
        </pc:sldLayoutChg>
        <pc:sldLayoutChg chg="addSp delSp modSp mod">
          <pc:chgData name="marcos aurelio gularte de castro" userId="67f50566e2aee3b4" providerId="LiveId" clId="{6AF285E8-BEFC-1D41-8B89-5B040C3B607A}" dt="2020-12-09T19:16:07.447" v="217" actId="478"/>
          <pc:sldLayoutMkLst>
            <pc:docMk/>
            <pc:sldMasterMk cId="3099560050" sldId="2147483684"/>
            <pc:sldLayoutMk cId="3059299647" sldId="2147483689"/>
          </pc:sldLayoutMkLst>
          <pc:picChg chg="add del mod">
            <ac:chgData name="marcos aurelio gularte de castro" userId="67f50566e2aee3b4" providerId="LiveId" clId="{6AF285E8-BEFC-1D41-8B89-5B040C3B607A}" dt="2020-12-09T19:16:07.447" v="217" actId="478"/>
            <ac:picMkLst>
              <pc:docMk/>
              <pc:sldMasterMk cId="3099560050" sldId="2147483684"/>
              <pc:sldLayoutMk cId="3059299647" sldId="2147483689"/>
              <ac:picMk id="10" creationId="{B74A530F-3724-CF4B-9D44-C43EAEA035BE}"/>
            </ac:picMkLst>
          </pc:picChg>
        </pc:sldLayoutChg>
        <pc:sldLayoutChg chg="addSp">
          <pc:chgData name="marcos aurelio gularte de castro" userId="67f50566e2aee3b4" providerId="LiveId" clId="{6AF285E8-BEFC-1D41-8B89-5B040C3B607A}" dt="2020-12-09T16:34:25.428" v="0"/>
          <pc:sldLayoutMkLst>
            <pc:docMk/>
            <pc:sldMasterMk cId="3099560050" sldId="2147483684"/>
            <pc:sldLayoutMk cId="1047903276" sldId="2147483690"/>
          </pc:sldLayoutMkLst>
          <pc:picChg chg="add">
            <ac:chgData name="marcos aurelio gularte de castro" userId="67f50566e2aee3b4" providerId="LiveId" clId="{6AF285E8-BEFC-1D41-8B89-5B040C3B607A}" dt="2020-12-09T16:34:25.428" v="0"/>
            <ac:picMkLst>
              <pc:docMk/>
              <pc:sldMasterMk cId="3099560050" sldId="2147483684"/>
              <pc:sldLayoutMk cId="1047903276" sldId="2147483690"/>
              <ac:picMk id="7" creationId="{C1C917EB-0D42-1F4D-8F21-C64952F18B21}"/>
            </ac:picMkLst>
          </pc:picChg>
        </pc:sldLayoutChg>
        <pc:sldLayoutChg chg="addSp">
          <pc:chgData name="marcos aurelio gularte de castro" userId="67f50566e2aee3b4" providerId="LiveId" clId="{6AF285E8-BEFC-1D41-8B89-5B040C3B607A}" dt="2020-12-09T16:34:25.428" v="0"/>
          <pc:sldLayoutMkLst>
            <pc:docMk/>
            <pc:sldMasterMk cId="3099560050" sldId="2147483684"/>
            <pc:sldLayoutMk cId="2761350578" sldId="2147483691"/>
          </pc:sldLayoutMkLst>
          <pc:picChg chg="add">
            <ac:chgData name="marcos aurelio gularte de castro" userId="67f50566e2aee3b4" providerId="LiveId" clId="{6AF285E8-BEFC-1D41-8B89-5B040C3B607A}" dt="2020-12-09T16:34:25.428" v="0"/>
            <ac:picMkLst>
              <pc:docMk/>
              <pc:sldMasterMk cId="3099560050" sldId="2147483684"/>
              <pc:sldLayoutMk cId="2761350578" sldId="2147483691"/>
              <ac:picMk id="8" creationId="{57A77317-895D-4A4E-A931-47ACD1B8A9C3}"/>
            </ac:picMkLst>
          </pc:picChg>
        </pc:sldLayoutChg>
        <pc:sldLayoutChg chg="addSp delSp modSp mod">
          <pc:chgData name="marcos aurelio gularte de castro" userId="67f50566e2aee3b4" providerId="LiveId" clId="{6AF285E8-BEFC-1D41-8B89-5B040C3B607A}" dt="2020-12-21T12:14:03.545" v="227" actId="1076"/>
          <pc:sldLayoutMkLst>
            <pc:docMk/>
            <pc:sldMasterMk cId="3099560050" sldId="2147483684"/>
            <pc:sldLayoutMk cId="2237959982" sldId="2147483692"/>
          </pc:sldLayoutMkLst>
          <pc:picChg chg="del">
            <ac:chgData name="marcos aurelio gularte de castro" userId="67f50566e2aee3b4" providerId="LiveId" clId="{6AF285E8-BEFC-1D41-8B89-5B040C3B607A}" dt="2020-12-21T12:13:54.599" v="225" actId="478"/>
            <ac:picMkLst>
              <pc:docMk/>
              <pc:sldMasterMk cId="3099560050" sldId="2147483684"/>
              <pc:sldLayoutMk cId="2237959982" sldId="2147483692"/>
              <ac:picMk id="5" creationId="{09C1D839-AB2A-334D-86FD-5CE73AF32ACD}"/>
            </ac:picMkLst>
          </pc:picChg>
          <pc:picChg chg="add mod">
            <ac:chgData name="marcos aurelio gularte de castro" userId="67f50566e2aee3b4" providerId="LiveId" clId="{6AF285E8-BEFC-1D41-8B89-5B040C3B607A}" dt="2020-12-21T12:13:52.368" v="224" actId="1076"/>
            <ac:picMkLst>
              <pc:docMk/>
              <pc:sldMasterMk cId="3099560050" sldId="2147483684"/>
              <pc:sldLayoutMk cId="2237959982" sldId="2147483692"/>
              <ac:picMk id="6" creationId="{53DCDA61-EAC3-2D49-8BAF-6ECACCF3D835}"/>
            </ac:picMkLst>
          </pc:picChg>
          <pc:picChg chg="add mod">
            <ac:chgData name="marcos aurelio gularte de castro" userId="67f50566e2aee3b4" providerId="LiveId" clId="{6AF285E8-BEFC-1D41-8B89-5B040C3B607A}" dt="2020-12-21T12:14:03.545" v="227" actId="1076"/>
            <ac:picMkLst>
              <pc:docMk/>
              <pc:sldMasterMk cId="3099560050" sldId="2147483684"/>
              <pc:sldLayoutMk cId="2237959982" sldId="2147483692"/>
              <ac:picMk id="7" creationId="{F981B30B-5DE6-374A-8D02-94170D20C557}"/>
            </ac:picMkLst>
          </pc:picChg>
          <pc:picChg chg="del">
            <ac:chgData name="marcos aurelio gularte de castro" userId="67f50566e2aee3b4" providerId="LiveId" clId="{6AF285E8-BEFC-1D41-8B89-5B040C3B607A}" dt="2020-12-21T12:13:54.599" v="225" actId="478"/>
            <ac:picMkLst>
              <pc:docMk/>
              <pc:sldMasterMk cId="3099560050" sldId="2147483684"/>
              <pc:sldLayoutMk cId="2237959982" sldId="2147483692"/>
              <ac:picMk id="11" creationId="{018CFA39-E2D6-8A46-BE29-0380BFD8C091}"/>
            </ac:picMkLst>
          </pc:picChg>
        </pc:sldLayoutChg>
        <pc:sldLayoutChg chg="addSp">
          <pc:chgData name="marcos aurelio gularte de castro" userId="67f50566e2aee3b4" providerId="LiveId" clId="{6AF285E8-BEFC-1D41-8B89-5B040C3B607A}" dt="2020-12-09T16:34:25.428" v="0"/>
          <pc:sldLayoutMkLst>
            <pc:docMk/>
            <pc:sldMasterMk cId="3099560050" sldId="2147483684"/>
            <pc:sldLayoutMk cId="2288323537" sldId="2147483693"/>
          </pc:sldLayoutMkLst>
          <pc:picChg chg="add">
            <ac:chgData name="marcos aurelio gularte de castro" userId="67f50566e2aee3b4" providerId="LiveId" clId="{6AF285E8-BEFC-1D41-8B89-5B040C3B607A}" dt="2020-12-09T16:34:25.428" v="0"/>
            <ac:picMkLst>
              <pc:docMk/>
              <pc:sldMasterMk cId="3099560050" sldId="2147483684"/>
              <pc:sldLayoutMk cId="2288323537" sldId="2147483693"/>
              <ac:picMk id="7" creationId="{7084A54B-E5D2-B74B-BFF2-1605C2852498}"/>
            </ac:picMkLst>
          </pc:picChg>
        </pc:sldLayoutChg>
        <pc:sldLayoutChg chg="addSp">
          <pc:chgData name="marcos aurelio gularte de castro" userId="67f50566e2aee3b4" providerId="LiveId" clId="{6AF285E8-BEFC-1D41-8B89-5B040C3B607A}" dt="2020-12-09T16:34:25.428" v="0"/>
          <pc:sldLayoutMkLst>
            <pc:docMk/>
            <pc:sldMasterMk cId="3099560050" sldId="2147483684"/>
            <pc:sldLayoutMk cId="1162457064" sldId="2147483694"/>
          </pc:sldLayoutMkLst>
          <pc:picChg chg="add">
            <ac:chgData name="marcos aurelio gularte de castro" userId="67f50566e2aee3b4" providerId="LiveId" clId="{6AF285E8-BEFC-1D41-8B89-5B040C3B607A}" dt="2020-12-09T16:34:25.428" v="0"/>
            <ac:picMkLst>
              <pc:docMk/>
              <pc:sldMasterMk cId="3099560050" sldId="2147483684"/>
              <pc:sldLayoutMk cId="1162457064" sldId="2147483694"/>
              <ac:picMk id="8" creationId="{D7BF873B-494C-904C-B5C4-0D43AA7B9CB0}"/>
            </ac:picMkLst>
          </pc:picChg>
        </pc:sldLayoutChg>
        <pc:sldLayoutChg chg="addSp">
          <pc:chgData name="marcos aurelio gularte de castro" userId="67f50566e2aee3b4" providerId="LiveId" clId="{6AF285E8-BEFC-1D41-8B89-5B040C3B607A}" dt="2020-12-09T16:34:25.428" v="0"/>
          <pc:sldLayoutMkLst>
            <pc:docMk/>
            <pc:sldMasterMk cId="3099560050" sldId="2147483684"/>
            <pc:sldLayoutMk cId="1307289903" sldId="2147483695"/>
          </pc:sldLayoutMkLst>
          <pc:picChg chg="add">
            <ac:chgData name="marcos aurelio gularte de castro" userId="67f50566e2aee3b4" providerId="LiveId" clId="{6AF285E8-BEFC-1D41-8B89-5B040C3B607A}" dt="2020-12-09T16:34:25.428" v="0"/>
            <ac:picMkLst>
              <pc:docMk/>
              <pc:sldMasterMk cId="3099560050" sldId="2147483684"/>
              <pc:sldLayoutMk cId="1307289903" sldId="2147483695"/>
              <ac:picMk id="8" creationId="{F9A558B6-44F0-EA48-B0D4-35CC6C57C78C}"/>
            </ac:picMkLst>
          </pc:picChg>
        </pc:sldLayoutChg>
        <pc:sldLayoutChg chg="addSp">
          <pc:chgData name="marcos aurelio gularte de castro" userId="67f50566e2aee3b4" providerId="LiveId" clId="{6AF285E8-BEFC-1D41-8B89-5B040C3B607A}" dt="2020-12-09T16:34:25.428" v="0"/>
          <pc:sldLayoutMkLst>
            <pc:docMk/>
            <pc:sldMasterMk cId="3099560050" sldId="2147483684"/>
            <pc:sldLayoutMk cId="2825466446" sldId="2147483698"/>
          </pc:sldLayoutMkLst>
          <pc:picChg chg="add">
            <ac:chgData name="marcos aurelio gularte de castro" userId="67f50566e2aee3b4" providerId="LiveId" clId="{6AF285E8-BEFC-1D41-8B89-5B040C3B607A}" dt="2020-12-09T16:34:25.428" v="0"/>
            <ac:picMkLst>
              <pc:docMk/>
              <pc:sldMasterMk cId="3099560050" sldId="2147483684"/>
              <pc:sldLayoutMk cId="2825466446" sldId="2147483698"/>
              <ac:picMk id="5" creationId="{58525F1A-7AE6-784D-A310-B017D88C39CA}"/>
            </ac:picMkLst>
          </pc:picChg>
        </pc:sldLayoutChg>
        <pc:sldLayoutChg chg="addSp">
          <pc:chgData name="marcos aurelio gularte de castro" userId="67f50566e2aee3b4" providerId="LiveId" clId="{6AF285E8-BEFC-1D41-8B89-5B040C3B607A}" dt="2020-12-09T16:34:25.428" v="0"/>
          <pc:sldLayoutMkLst>
            <pc:docMk/>
            <pc:sldMasterMk cId="3099560050" sldId="2147483684"/>
            <pc:sldLayoutMk cId="2559133664" sldId="2147483699"/>
          </pc:sldLayoutMkLst>
          <pc:picChg chg="add">
            <ac:chgData name="marcos aurelio gularte de castro" userId="67f50566e2aee3b4" providerId="LiveId" clId="{6AF285E8-BEFC-1D41-8B89-5B040C3B607A}" dt="2020-12-09T16:34:25.428" v="0"/>
            <ac:picMkLst>
              <pc:docMk/>
              <pc:sldMasterMk cId="3099560050" sldId="2147483684"/>
              <pc:sldLayoutMk cId="2559133664" sldId="2147483699"/>
              <ac:picMk id="6" creationId="{291265AC-8FEA-0643-9B18-7084D592FBFC}"/>
            </ac:picMkLst>
          </pc:picChg>
        </pc:sldLayoutChg>
        <pc:sldLayoutChg chg="addSp">
          <pc:chgData name="marcos aurelio gularte de castro" userId="67f50566e2aee3b4" providerId="LiveId" clId="{6AF285E8-BEFC-1D41-8B89-5B040C3B607A}" dt="2020-12-09T16:34:25.428" v="0"/>
          <pc:sldLayoutMkLst>
            <pc:docMk/>
            <pc:sldMasterMk cId="3099560050" sldId="2147483684"/>
            <pc:sldLayoutMk cId="3950549004" sldId="2147483700"/>
          </pc:sldLayoutMkLst>
          <pc:picChg chg="add">
            <ac:chgData name="marcos aurelio gularte de castro" userId="67f50566e2aee3b4" providerId="LiveId" clId="{6AF285E8-BEFC-1D41-8B89-5B040C3B607A}" dt="2020-12-09T16:34:25.428" v="0"/>
            <ac:picMkLst>
              <pc:docMk/>
              <pc:sldMasterMk cId="3099560050" sldId="2147483684"/>
              <pc:sldLayoutMk cId="3950549004" sldId="2147483700"/>
              <ac:picMk id="6" creationId="{46A0EC0A-B38D-4A47-A9C1-D13F99C400C9}"/>
            </ac:picMkLst>
          </pc:picChg>
        </pc:sldLayoutChg>
        <pc:sldLayoutChg chg="addSp">
          <pc:chgData name="marcos aurelio gularte de castro" userId="67f50566e2aee3b4" providerId="LiveId" clId="{6AF285E8-BEFC-1D41-8B89-5B040C3B607A}" dt="2020-12-09T16:34:25.428" v="0"/>
          <pc:sldLayoutMkLst>
            <pc:docMk/>
            <pc:sldMasterMk cId="3099560050" sldId="2147483684"/>
            <pc:sldLayoutMk cId="2385213650" sldId="2147483701"/>
          </pc:sldLayoutMkLst>
          <pc:picChg chg="add">
            <ac:chgData name="marcos aurelio gularte de castro" userId="67f50566e2aee3b4" providerId="LiveId" clId="{6AF285E8-BEFC-1D41-8B89-5B040C3B607A}" dt="2020-12-09T16:34:25.428" v="0"/>
            <ac:picMkLst>
              <pc:docMk/>
              <pc:sldMasterMk cId="3099560050" sldId="2147483684"/>
              <pc:sldLayoutMk cId="2385213650" sldId="2147483701"/>
              <ac:picMk id="8" creationId="{2C27544C-EC23-7347-91DD-1FC9C85F916F}"/>
            </ac:picMkLst>
          </pc:picChg>
        </pc:sldLayoutChg>
        <pc:sldLayoutChg chg="addSp delSp modSp mod">
          <pc:chgData name="marcos aurelio gularte de castro" userId="67f50566e2aee3b4" providerId="LiveId" clId="{6AF285E8-BEFC-1D41-8B89-5B040C3B607A}" dt="2020-12-21T12:14:55.769" v="235" actId="1035"/>
          <pc:sldLayoutMkLst>
            <pc:docMk/>
            <pc:sldMasterMk cId="3099560050" sldId="2147483684"/>
            <pc:sldLayoutMk cId="938075091" sldId="2147483712"/>
          </pc:sldLayoutMkLst>
          <pc:picChg chg="del">
            <ac:chgData name="marcos aurelio gularte de castro" userId="67f50566e2aee3b4" providerId="LiveId" clId="{6AF285E8-BEFC-1D41-8B89-5B040C3B607A}" dt="2020-12-21T12:14:48.005" v="230" actId="478"/>
            <ac:picMkLst>
              <pc:docMk/>
              <pc:sldMasterMk cId="3099560050" sldId="2147483684"/>
              <pc:sldLayoutMk cId="938075091" sldId="2147483712"/>
              <ac:picMk id="8" creationId="{2B849E26-FD60-5044-A7BD-A5F4D0CCFD3D}"/>
            </ac:picMkLst>
          </pc:picChg>
          <pc:picChg chg="add mod">
            <ac:chgData name="marcos aurelio gularte de castro" userId="67f50566e2aee3b4" providerId="LiveId" clId="{6AF285E8-BEFC-1D41-8B89-5B040C3B607A}" dt="2020-12-21T12:14:55.769" v="235" actId="1035"/>
            <ac:picMkLst>
              <pc:docMk/>
              <pc:sldMasterMk cId="3099560050" sldId="2147483684"/>
              <pc:sldLayoutMk cId="938075091" sldId="2147483712"/>
              <ac:picMk id="10" creationId="{0490ED69-024F-8F47-814D-A205DD284028}"/>
            </ac:picMkLst>
          </pc:picChg>
        </pc:sldLayoutChg>
        <pc:sldLayoutChg chg="addSp delSp modSp mod">
          <pc:chgData name="marcos aurelio gularte de castro" userId="67f50566e2aee3b4" providerId="LiveId" clId="{6AF285E8-BEFC-1D41-8B89-5B040C3B607A}" dt="2020-12-21T12:15:38.104" v="239" actId="1076"/>
          <pc:sldLayoutMkLst>
            <pc:docMk/>
            <pc:sldMasterMk cId="3099560050" sldId="2147483684"/>
            <pc:sldLayoutMk cId="3955029145" sldId="2147483713"/>
          </pc:sldLayoutMkLst>
          <pc:picChg chg="add mod">
            <ac:chgData name="marcos aurelio gularte de castro" userId="67f50566e2aee3b4" providerId="LiveId" clId="{6AF285E8-BEFC-1D41-8B89-5B040C3B607A}" dt="2020-12-21T12:15:38.104" v="239" actId="1076"/>
            <ac:picMkLst>
              <pc:docMk/>
              <pc:sldMasterMk cId="3099560050" sldId="2147483684"/>
              <pc:sldLayoutMk cId="3955029145" sldId="2147483713"/>
              <ac:picMk id="8" creationId="{842A2287-04AE-F543-82BB-308DED492EF9}"/>
            </ac:picMkLst>
          </pc:picChg>
          <pc:picChg chg="del">
            <ac:chgData name="marcos aurelio gularte de castro" userId="67f50566e2aee3b4" providerId="LiveId" clId="{6AF285E8-BEFC-1D41-8B89-5B040C3B607A}" dt="2020-12-21T12:15:33.668" v="237" actId="478"/>
            <ac:picMkLst>
              <pc:docMk/>
              <pc:sldMasterMk cId="3099560050" sldId="2147483684"/>
              <pc:sldLayoutMk cId="3955029145" sldId="2147483713"/>
              <ac:picMk id="11" creationId="{018CFA39-E2D6-8A46-BE29-0380BFD8C091}"/>
            </ac:picMkLst>
          </pc:picChg>
        </pc:sldLayoutChg>
      </pc:sldMasterChg>
    </pc:docChg>
  </pc:docChgLst>
  <pc:docChgLst>
    <pc:chgData name="marcos aurelio gularte de castro" userId="67f50566e2aee3b4" providerId="LiveId" clId="{A5C19198-1CB1-7C4D-A56C-ED8B7F6C16CE}"/>
    <pc:docChg chg="undo custSel addSld modSld modMainMaster modNotesMaster">
      <pc:chgData name="marcos aurelio gularte de castro" userId="67f50566e2aee3b4" providerId="LiveId" clId="{A5C19198-1CB1-7C4D-A56C-ED8B7F6C16CE}" dt="2020-09-28T23:10:34.080" v="681" actId="1076"/>
      <pc:docMkLst>
        <pc:docMk/>
      </pc:docMkLst>
      <pc:sldChg chg="addSp delSp modSp mod modTransition chgLayout modNotes">
        <pc:chgData name="marcos aurelio gularte de castro" userId="67f50566e2aee3b4" providerId="LiveId" clId="{A5C19198-1CB1-7C4D-A56C-ED8B7F6C16CE}" dt="2020-09-28T23:10:34.080" v="681" actId="1076"/>
        <pc:sldMkLst>
          <pc:docMk/>
          <pc:sldMk cId="2702057324" sldId="256"/>
        </pc:sldMkLst>
        <pc:spChg chg="mod ord">
          <ac:chgData name="marcos aurelio gularte de castro" userId="67f50566e2aee3b4" providerId="LiveId" clId="{A5C19198-1CB1-7C4D-A56C-ED8B7F6C16CE}" dt="2020-09-28T23:06:33.459" v="639"/>
          <ac:spMkLst>
            <pc:docMk/>
            <pc:sldMk cId="2702057324" sldId="256"/>
            <ac:spMk id="2" creationId="{00000000-0000-0000-0000-000000000000}"/>
          </ac:spMkLst>
        </pc:spChg>
        <pc:spChg chg="mod ord">
          <ac:chgData name="marcos aurelio gularte de castro" userId="67f50566e2aee3b4" providerId="LiveId" clId="{A5C19198-1CB1-7C4D-A56C-ED8B7F6C16CE}" dt="2020-09-28T23:06:33.459" v="639"/>
          <ac:spMkLst>
            <pc:docMk/>
            <pc:sldMk cId="2702057324" sldId="256"/>
            <ac:spMk id="3" creationId="{00000000-0000-0000-0000-000000000000}"/>
          </ac:spMkLst>
        </pc:spChg>
        <pc:spChg chg="add del mod">
          <ac:chgData name="marcos aurelio gularte de castro" userId="67f50566e2aee3b4" providerId="LiveId" clId="{A5C19198-1CB1-7C4D-A56C-ED8B7F6C16CE}" dt="2020-09-26T22:49:33.422" v="14" actId="6264"/>
          <ac:spMkLst>
            <pc:docMk/>
            <pc:sldMk cId="2702057324" sldId="256"/>
            <ac:spMk id="6" creationId="{99687257-D34F-9640-BF67-068441FF526B}"/>
          </ac:spMkLst>
        </pc:spChg>
        <pc:spChg chg="add del mod">
          <ac:chgData name="marcos aurelio gularte de castro" userId="67f50566e2aee3b4" providerId="LiveId" clId="{A5C19198-1CB1-7C4D-A56C-ED8B7F6C16CE}" dt="2020-09-26T22:49:33.422" v="14" actId="6264"/>
          <ac:spMkLst>
            <pc:docMk/>
            <pc:sldMk cId="2702057324" sldId="256"/>
            <ac:spMk id="7" creationId="{B4ECDD30-FBF6-4942-8AB4-313235865764}"/>
          </ac:spMkLst>
        </pc:spChg>
        <pc:spChg chg="add del mod">
          <ac:chgData name="marcos aurelio gularte de castro" userId="67f50566e2aee3b4" providerId="LiveId" clId="{A5C19198-1CB1-7C4D-A56C-ED8B7F6C16CE}" dt="2020-09-26T22:54:04.458" v="19" actId="6264"/>
          <ac:spMkLst>
            <pc:docMk/>
            <pc:sldMk cId="2702057324" sldId="256"/>
            <ac:spMk id="8" creationId="{6C90FC90-393B-1A4D-80F8-56EC65977AA6}"/>
          </ac:spMkLst>
        </pc:spChg>
        <pc:spChg chg="add del mod">
          <ac:chgData name="marcos aurelio gularte de castro" userId="67f50566e2aee3b4" providerId="LiveId" clId="{A5C19198-1CB1-7C4D-A56C-ED8B7F6C16CE}" dt="2020-09-26T22:54:04.458" v="19" actId="6264"/>
          <ac:spMkLst>
            <pc:docMk/>
            <pc:sldMk cId="2702057324" sldId="256"/>
            <ac:spMk id="9" creationId="{AE1E1845-5D8F-C749-96EC-67BF4B58D113}"/>
          </ac:spMkLst>
        </pc:spChg>
        <pc:spChg chg="del mod">
          <ac:chgData name="marcos aurelio gularte de castro" userId="67f50566e2aee3b4" providerId="LiveId" clId="{A5C19198-1CB1-7C4D-A56C-ED8B7F6C16CE}" dt="2020-09-26T22:49:29.731" v="13" actId="478"/>
          <ac:spMkLst>
            <pc:docMk/>
            <pc:sldMk cId="2702057324" sldId="256"/>
            <ac:spMk id="12" creationId="{00000000-0000-0000-0000-000000000000}"/>
          </ac:spMkLst>
        </pc:spChg>
        <pc:picChg chg="del mod">
          <ac:chgData name="marcos aurelio gularte de castro" userId="67f50566e2aee3b4" providerId="LiveId" clId="{A5C19198-1CB1-7C4D-A56C-ED8B7F6C16CE}" dt="2020-09-26T22:49:26.509" v="12" actId="478"/>
          <ac:picMkLst>
            <pc:docMk/>
            <pc:sldMk cId="2702057324" sldId="256"/>
            <ac:picMk id="4" creationId="{00000000-0000-0000-0000-000000000000}"/>
          </ac:picMkLst>
        </pc:picChg>
        <pc:picChg chg="add mod">
          <ac:chgData name="marcos aurelio gularte de castro" userId="67f50566e2aee3b4" providerId="LiveId" clId="{A5C19198-1CB1-7C4D-A56C-ED8B7F6C16CE}" dt="2020-09-28T23:10:34.080" v="681" actId="1076"/>
          <ac:picMkLst>
            <pc:docMk/>
            <pc:sldMk cId="2702057324" sldId="256"/>
            <ac:picMk id="4" creationId="{B3A0EB5A-9F35-734F-B43A-0262870CD145}"/>
          </ac:picMkLst>
        </pc:picChg>
        <pc:picChg chg="del mod">
          <ac:chgData name="marcos aurelio gularte de castro" userId="67f50566e2aee3b4" providerId="LiveId" clId="{A5C19198-1CB1-7C4D-A56C-ED8B7F6C16CE}" dt="2020-09-26T22:49:24.363" v="11" actId="478"/>
          <ac:picMkLst>
            <pc:docMk/>
            <pc:sldMk cId="2702057324" sldId="256"/>
            <ac:picMk id="5" creationId="{00000000-0000-0000-0000-000000000000}"/>
          </ac:picMkLst>
        </pc:picChg>
        <pc:picChg chg="add mod">
          <ac:chgData name="marcos aurelio gularte de castro" userId="67f50566e2aee3b4" providerId="LiveId" clId="{A5C19198-1CB1-7C4D-A56C-ED8B7F6C16CE}" dt="2020-09-28T23:09:57.217" v="679" actId="1076"/>
          <ac:picMkLst>
            <pc:docMk/>
            <pc:sldMk cId="2702057324" sldId="256"/>
            <ac:picMk id="10" creationId="{B1BB3EF0-B0F9-5A40-9648-E26D0C3A351F}"/>
          </ac:picMkLst>
        </pc:picChg>
        <pc:picChg chg="del mod">
          <ac:chgData name="marcos aurelio gularte de castro" userId="67f50566e2aee3b4" providerId="LiveId" clId="{A5C19198-1CB1-7C4D-A56C-ED8B7F6C16CE}" dt="2020-09-26T22:54:07.256" v="20" actId="478"/>
          <ac:picMkLst>
            <pc:docMk/>
            <pc:sldMk cId="2702057324" sldId="256"/>
            <ac:picMk id="11" creationId="{00000000-0000-0000-0000-000000000000}"/>
          </ac:picMkLst>
        </pc:picChg>
      </pc:sldChg>
      <pc:sldChg chg="addSp delSp modSp mod modTransition modClrScheme chgLayout modNotes">
        <pc:chgData name="marcos aurelio gularte de castro" userId="67f50566e2aee3b4" providerId="LiveId" clId="{A5C19198-1CB1-7C4D-A56C-ED8B7F6C16CE}" dt="2020-09-28T23:06:33.459" v="639"/>
        <pc:sldMkLst>
          <pc:docMk/>
          <pc:sldMk cId="1008443415" sldId="258"/>
        </pc:sldMkLst>
        <pc:spChg chg="del mod">
          <ac:chgData name="marcos aurelio gularte de castro" userId="67f50566e2aee3b4" providerId="LiveId" clId="{A5C19198-1CB1-7C4D-A56C-ED8B7F6C16CE}" dt="2020-09-26T22:56:46.713" v="40" actId="700"/>
          <ac:spMkLst>
            <pc:docMk/>
            <pc:sldMk cId="1008443415" sldId="258"/>
            <ac:spMk id="2" creationId="{00000000-0000-0000-0000-000000000000}"/>
          </ac:spMkLst>
        </pc:spChg>
        <pc:spChg chg="mod ord">
          <ac:chgData name="marcos aurelio gularte de castro" userId="67f50566e2aee3b4" providerId="LiveId" clId="{A5C19198-1CB1-7C4D-A56C-ED8B7F6C16CE}" dt="2020-09-28T23:06:33.459" v="639"/>
          <ac:spMkLst>
            <pc:docMk/>
            <pc:sldMk cId="1008443415" sldId="258"/>
            <ac:spMk id="3" creationId="{00000000-0000-0000-0000-000000000000}"/>
          </ac:spMkLst>
        </pc:spChg>
        <pc:spChg chg="add del mod ord">
          <ac:chgData name="marcos aurelio gularte de castro" userId="67f50566e2aee3b4" providerId="LiveId" clId="{A5C19198-1CB1-7C4D-A56C-ED8B7F6C16CE}" dt="2020-09-26T23:01:39.638" v="89" actId="6264"/>
          <ac:spMkLst>
            <pc:docMk/>
            <pc:sldMk cId="1008443415" sldId="258"/>
            <ac:spMk id="5" creationId="{14A47B33-9243-3948-BBE7-24F4603C38CF}"/>
          </ac:spMkLst>
        </pc:spChg>
        <pc:spChg chg="add del mod ord">
          <ac:chgData name="marcos aurelio gularte de castro" userId="67f50566e2aee3b4" providerId="LiveId" clId="{A5C19198-1CB1-7C4D-A56C-ED8B7F6C16CE}" dt="2020-09-26T23:01:39.638" v="89" actId="6264"/>
          <ac:spMkLst>
            <pc:docMk/>
            <pc:sldMk cId="1008443415" sldId="258"/>
            <ac:spMk id="6" creationId="{504EE020-328E-4D44-813E-4EE9E1009A1B}"/>
          </ac:spMkLst>
        </pc:spChg>
        <pc:spChg chg="add del mod">
          <ac:chgData name="marcos aurelio gularte de castro" userId="67f50566e2aee3b4" providerId="LiveId" clId="{A5C19198-1CB1-7C4D-A56C-ED8B7F6C16CE}" dt="2020-09-26T23:01:39.638" v="89" actId="6264"/>
          <ac:spMkLst>
            <pc:docMk/>
            <pc:sldMk cId="1008443415" sldId="258"/>
            <ac:spMk id="7" creationId="{C9545462-D177-7141-BC12-3721E36533CE}"/>
          </ac:spMkLst>
        </pc:spChg>
        <pc:spChg chg="add del mod ord">
          <ac:chgData name="marcos aurelio gularte de castro" userId="67f50566e2aee3b4" providerId="LiveId" clId="{A5C19198-1CB1-7C4D-A56C-ED8B7F6C16CE}" dt="2020-09-27T01:01:02.354" v="347"/>
          <ac:spMkLst>
            <pc:docMk/>
            <pc:sldMk cId="1008443415" sldId="258"/>
            <ac:spMk id="8" creationId="{512592E6-4D29-5C43-A640-6B56DECC226B}"/>
          </ac:spMkLst>
        </pc:spChg>
        <pc:spChg chg="add del mod ord">
          <ac:chgData name="marcos aurelio gularte de castro" userId="67f50566e2aee3b4" providerId="LiveId" clId="{A5C19198-1CB1-7C4D-A56C-ED8B7F6C16CE}" dt="2020-09-27T01:08:28.158" v="348"/>
          <ac:spMkLst>
            <pc:docMk/>
            <pc:sldMk cId="1008443415" sldId="258"/>
            <ac:spMk id="9" creationId="{4645E7EA-D5C2-EA42-80CB-010185EAF693}"/>
          </ac:spMkLst>
        </pc:spChg>
        <pc:spChg chg="add del mod">
          <ac:chgData name="marcos aurelio gularte de castro" userId="67f50566e2aee3b4" providerId="LiveId" clId="{A5C19198-1CB1-7C4D-A56C-ED8B7F6C16CE}" dt="2020-09-27T01:18:22.384" v="350"/>
          <ac:spMkLst>
            <pc:docMk/>
            <pc:sldMk cId="1008443415" sldId="258"/>
            <ac:spMk id="13" creationId="{D01E704A-EFD2-0C41-9EBD-A0C91C5EA6DF}"/>
          </ac:spMkLst>
        </pc:spChg>
        <pc:spChg chg="add del mod">
          <ac:chgData name="marcos aurelio gularte de castro" userId="67f50566e2aee3b4" providerId="LiveId" clId="{A5C19198-1CB1-7C4D-A56C-ED8B7F6C16CE}" dt="2020-09-27T01:18:36.959" v="352"/>
          <ac:spMkLst>
            <pc:docMk/>
            <pc:sldMk cId="1008443415" sldId="258"/>
            <ac:spMk id="16" creationId="{A018EC41-77AA-614B-9244-F1A822956DD1}"/>
          </ac:spMkLst>
        </pc:spChg>
        <pc:spChg chg="add del mod">
          <ac:chgData name="marcos aurelio gularte de castro" userId="67f50566e2aee3b4" providerId="LiveId" clId="{A5C19198-1CB1-7C4D-A56C-ED8B7F6C16CE}" dt="2020-09-27T01:19:11.816" v="354"/>
          <ac:spMkLst>
            <pc:docMk/>
            <pc:sldMk cId="1008443415" sldId="258"/>
            <ac:spMk id="19" creationId="{2915AB5E-83B6-B247-AF82-B4AC81CAF807}"/>
          </ac:spMkLst>
        </pc:spChg>
        <pc:picChg chg="del mod">
          <ac:chgData name="marcos aurelio gularte de castro" userId="67f50566e2aee3b4" providerId="LiveId" clId="{A5C19198-1CB1-7C4D-A56C-ED8B7F6C16CE}" dt="2020-09-26T22:56:39.954" v="39" actId="478"/>
          <ac:picMkLst>
            <pc:docMk/>
            <pc:sldMk cId="1008443415" sldId="258"/>
            <ac:picMk id="4" creationId="{00000000-0000-0000-0000-000000000000}"/>
          </ac:picMkLst>
        </pc:picChg>
        <pc:picChg chg="add mod">
          <ac:chgData name="marcos aurelio gularte de castro" userId="67f50566e2aee3b4" providerId="LiveId" clId="{A5C19198-1CB1-7C4D-A56C-ED8B7F6C16CE}" dt="2020-09-28T23:06:33.459" v="639"/>
          <ac:picMkLst>
            <pc:docMk/>
            <pc:sldMk cId="1008443415" sldId="258"/>
            <ac:picMk id="10" creationId="{A5BDEAF9-4408-CB4C-A1D2-321F5549FEDA}"/>
          </ac:picMkLst>
        </pc:picChg>
        <pc:picChg chg="add del mod">
          <ac:chgData name="marcos aurelio gularte de castro" userId="67f50566e2aee3b4" providerId="LiveId" clId="{A5C19198-1CB1-7C4D-A56C-ED8B7F6C16CE}" dt="2020-09-27T01:18:10.622" v="349" actId="478"/>
          <ac:picMkLst>
            <pc:docMk/>
            <pc:sldMk cId="1008443415" sldId="258"/>
            <ac:picMk id="11" creationId="{AA6DEAE5-F795-CB46-9627-D5BDAAE3B888}"/>
          </ac:picMkLst>
        </pc:picChg>
        <pc:picChg chg="add del mod">
          <ac:chgData name="marcos aurelio gularte de castro" userId="67f50566e2aee3b4" providerId="LiveId" clId="{A5C19198-1CB1-7C4D-A56C-ED8B7F6C16CE}" dt="2020-09-27T01:18:31.236" v="351" actId="478"/>
          <ac:picMkLst>
            <pc:docMk/>
            <pc:sldMk cId="1008443415" sldId="258"/>
            <ac:picMk id="14" creationId="{7B67057A-1589-294F-8FA4-760D5D2B9D8C}"/>
          </ac:picMkLst>
        </pc:picChg>
        <pc:picChg chg="add del mod">
          <ac:chgData name="marcos aurelio gularte de castro" userId="67f50566e2aee3b4" providerId="LiveId" clId="{A5C19198-1CB1-7C4D-A56C-ED8B7F6C16CE}" dt="2020-09-27T01:18:40.070" v="353" actId="478"/>
          <ac:picMkLst>
            <pc:docMk/>
            <pc:sldMk cId="1008443415" sldId="258"/>
            <ac:picMk id="17" creationId="{E8BDFB94-D79A-3B4D-8B35-612DC213C07B}"/>
          </ac:picMkLst>
        </pc:picChg>
        <pc:picChg chg="add mod">
          <ac:chgData name="marcos aurelio gularte de castro" userId="67f50566e2aee3b4" providerId="LiveId" clId="{A5C19198-1CB1-7C4D-A56C-ED8B7F6C16CE}" dt="2020-09-28T23:06:33.459" v="639"/>
          <ac:picMkLst>
            <pc:docMk/>
            <pc:sldMk cId="1008443415" sldId="258"/>
            <ac:picMk id="20" creationId="{DBE3D39B-4A34-CC4F-9BB1-F6915BE5BCF0}"/>
          </ac:picMkLst>
        </pc:picChg>
      </pc:sldChg>
      <pc:sldChg chg="addSp delSp modSp mod modTransition modClrScheme chgLayout modNotes">
        <pc:chgData name="marcos aurelio gularte de castro" userId="67f50566e2aee3b4" providerId="LiveId" clId="{A5C19198-1CB1-7C4D-A56C-ED8B7F6C16CE}" dt="2020-09-28T23:06:33.459" v="639"/>
        <pc:sldMkLst>
          <pc:docMk/>
          <pc:sldMk cId="1975538906" sldId="259"/>
        </pc:sldMkLst>
        <pc:spChg chg="del mod">
          <ac:chgData name="marcos aurelio gularte de castro" userId="67f50566e2aee3b4" providerId="LiveId" clId="{A5C19198-1CB1-7C4D-A56C-ED8B7F6C16CE}" dt="2020-09-26T22:57:01.961" v="42" actId="700"/>
          <ac:spMkLst>
            <pc:docMk/>
            <pc:sldMk cId="1975538906" sldId="259"/>
            <ac:spMk id="2" creationId="{00000000-0000-0000-0000-000000000000}"/>
          </ac:spMkLst>
        </pc:spChg>
        <pc:spChg chg="mod ord">
          <ac:chgData name="marcos aurelio gularte de castro" userId="67f50566e2aee3b4" providerId="LiveId" clId="{A5C19198-1CB1-7C4D-A56C-ED8B7F6C16CE}" dt="2020-09-28T23:06:33.459" v="639"/>
          <ac:spMkLst>
            <pc:docMk/>
            <pc:sldMk cId="1975538906" sldId="259"/>
            <ac:spMk id="3" creationId="{00000000-0000-0000-0000-000000000000}"/>
          </ac:spMkLst>
        </pc:spChg>
        <pc:spChg chg="add del mod ord">
          <ac:chgData name="marcos aurelio gularte de castro" userId="67f50566e2aee3b4" providerId="LiveId" clId="{A5C19198-1CB1-7C4D-A56C-ED8B7F6C16CE}" dt="2020-09-26T22:57:07.084" v="43" actId="700"/>
          <ac:spMkLst>
            <pc:docMk/>
            <pc:sldMk cId="1975538906" sldId="259"/>
            <ac:spMk id="5" creationId="{C884389A-EF45-F549-95A3-26232ECFE92E}"/>
          </ac:spMkLst>
        </pc:spChg>
        <pc:spChg chg="add del mod ord">
          <ac:chgData name="marcos aurelio gularte de castro" userId="67f50566e2aee3b4" providerId="LiveId" clId="{A5C19198-1CB1-7C4D-A56C-ED8B7F6C16CE}" dt="2020-09-26T22:57:07.084" v="43" actId="700"/>
          <ac:spMkLst>
            <pc:docMk/>
            <pc:sldMk cId="1975538906" sldId="259"/>
            <ac:spMk id="6" creationId="{4C6D1B61-E0D7-FB4F-9BCC-8E8E2C440173}"/>
          </ac:spMkLst>
        </pc:spChg>
        <pc:spChg chg="add del mod ord">
          <ac:chgData name="marcos aurelio gularte de castro" userId="67f50566e2aee3b4" providerId="LiveId" clId="{A5C19198-1CB1-7C4D-A56C-ED8B7F6C16CE}" dt="2020-09-26T22:57:07.084" v="43" actId="700"/>
          <ac:spMkLst>
            <pc:docMk/>
            <pc:sldMk cId="1975538906" sldId="259"/>
            <ac:spMk id="7" creationId="{284AF39A-39C6-154F-8155-0DAEF0F7361F}"/>
          </ac:spMkLst>
        </pc:spChg>
        <pc:spChg chg="add del mod ord">
          <ac:chgData name="marcos aurelio gularte de castro" userId="67f50566e2aee3b4" providerId="LiveId" clId="{A5C19198-1CB1-7C4D-A56C-ED8B7F6C16CE}" dt="2020-09-26T22:57:43.886" v="44" actId="700"/>
          <ac:spMkLst>
            <pc:docMk/>
            <pc:sldMk cId="1975538906" sldId="259"/>
            <ac:spMk id="8" creationId="{1F8616D6-402B-E444-8219-BDD3614CCEB8}"/>
          </ac:spMkLst>
        </pc:spChg>
        <pc:spChg chg="add del mod ord">
          <ac:chgData name="marcos aurelio gularte de castro" userId="67f50566e2aee3b4" providerId="LiveId" clId="{A5C19198-1CB1-7C4D-A56C-ED8B7F6C16CE}" dt="2020-09-26T22:57:43.886" v="44" actId="700"/>
          <ac:spMkLst>
            <pc:docMk/>
            <pc:sldMk cId="1975538906" sldId="259"/>
            <ac:spMk id="9" creationId="{9250B582-D191-DA4D-AED9-74E6416A8E65}"/>
          </ac:spMkLst>
        </pc:spChg>
        <pc:spChg chg="add del mod ord">
          <ac:chgData name="marcos aurelio gularte de castro" userId="67f50566e2aee3b4" providerId="LiveId" clId="{A5C19198-1CB1-7C4D-A56C-ED8B7F6C16CE}" dt="2020-09-26T23:00:42.671" v="80" actId="6264"/>
          <ac:spMkLst>
            <pc:docMk/>
            <pc:sldMk cId="1975538906" sldId="259"/>
            <ac:spMk id="10" creationId="{0986AE5A-7D73-2C46-B215-6B4A5D0FF0E0}"/>
          </ac:spMkLst>
        </pc:spChg>
        <pc:spChg chg="add del mod ord">
          <ac:chgData name="marcos aurelio gularte de castro" userId="67f50566e2aee3b4" providerId="LiveId" clId="{A5C19198-1CB1-7C4D-A56C-ED8B7F6C16CE}" dt="2020-09-26T23:00:42.671" v="80" actId="6264"/>
          <ac:spMkLst>
            <pc:docMk/>
            <pc:sldMk cId="1975538906" sldId="259"/>
            <ac:spMk id="11" creationId="{234CB7CE-9912-AD45-8BC1-E88A6EE25BB9}"/>
          </ac:spMkLst>
        </pc:spChg>
        <pc:spChg chg="add del mod ord">
          <ac:chgData name="marcos aurelio gularte de castro" userId="67f50566e2aee3b4" providerId="LiveId" clId="{A5C19198-1CB1-7C4D-A56C-ED8B7F6C16CE}" dt="2020-09-26T22:58:01.227" v="49" actId="700"/>
          <ac:spMkLst>
            <pc:docMk/>
            <pc:sldMk cId="1975538906" sldId="259"/>
            <ac:spMk id="12" creationId="{A800CA1F-C453-FA4E-8A22-52613D8DA30A}"/>
          </ac:spMkLst>
        </pc:spChg>
        <pc:spChg chg="add del mod">
          <ac:chgData name="marcos aurelio gularte de castro" userId="67f50566e2aee3b4" providerId="LiveId" clId="{A5C19198-1CB1-7C4D-A56C-ED8B7F6C16CE}" dt="2020-09-26T23:00:42.671" v="80" actId="6264"/>
          <ac:spMkLst>
            <pc:docMk/>
            <pc:sldMk cId="1975538906" sldId="259"/>
            <ac:spMk id="13" creationId="{3CE5F8E3-F4DF-0F43-91D6-8B220EA7CEBD}"/>
          </ac:spMkLst>
        </pc:spChg>
        <pc:spChg chg="add del mod ord">
          <ac:chgData name="marcos aurelio gularte de castro" userId="67f50566e2aee3b4" providerId="LiveId" clId="{A5C19198-1CB1-7C4D-A56C-ED8B7F6C16CE}" dt="2020-09-27T01:24:41.399" v="361" actId="931"/>
          <ac:spMkLst>
            <pc:docMk/>
            <pc:sldMk cId="1975538906" sldId="259"/>
            <ac:spMk id="14" creationId="{0B6855C1-1F45-F84A-A436-AF73BB30C4C0}"/>
          </ac:spMkLst>
        </pc:spChg>
        <pc:spChg chg="add del mod ord">
          <ac:chgData name="marcos aurelio gularte de castro" userId="67f50566e2aee3b4" providerId="LiveId" clId="{A5C19198-1CB1-7C4D-A56C-ED8B7F6C16CE}" dt="2020-09-27T01:24:58.866" v="362" actId="931"/>
          <ac:spMkLst>
            <pc:docMk/>
            <pc:sldMk cId="1975538906" sldId="259"/>
            <ac:spMk id="15" creationId="{617998C1-A0FB-BE4B-AD52-43974D8EFCD5}"/>
          </ac:spMkLst>
        </pc:spChg>
        <pc:spChg chg="add del mod">
          <ac:chgData name="marcos aurelio gularte de castro" userId="67f50566e2aee3b4" providerId="LiveId" clId="{A5C19198-1CB1-7C4D-A56C-ED8B7F6C16CE}" dt="2020-09-26T23:01:14.079" v="88"/>
          <ac:spMkLst>
            <pc:docMk/>
            <pc:sldMk cId="1975538906" sldId="259"/>
            <ac:spMk id="16" creationId="{1853323A-C97B-B146-AF1C-4F31279AC45F}"/>
          </ac:spMkLst>
        </pc:spChg>
        <pc:spChg chg="add del mod">
          <ac:chgData name="marcos aurelio gularte de castro" userId="67f50566e2aee3b4" providerId="LiveId" clId="{A5C19198-1CB1-7C4D-A56C-ED8B7F6C16CE}" dt="2020-09-27T01:25:10.754" v="364" actId="931"/>
          <ac:spMkLst>
            <pc:docMk/>
            <pc:sldMk cId="1975538906" sldId="259"/>
            <ac:spMk id="22" creationId="{6EA35525-28DB-2A4A-8382-5B151B30B6D1}"/>
          </ac:spMkLst>
        </pc:spChg>
        <pc:spChg chg="add del mod">
          <ac:chgData name="marcos aurelio gularte de castro" userId="67f50566e2aee3b4" providerId="LiveId" clId="{A5C19198-1CB1-7C4D-A56C-ED8B7F6C16CE}" dt="2020-09-27T01:25:17.434" v="368"/>
          <ac:spMkLst>
            <pc:docMk/>
            <pc:sldMk cId="1975538906" sldId="259"/>
            <ac:spMk id="25" creationId="{90FEC088-DB45-5746-AFE5-79BA6B2BB95A}"/>
          </ac:spMkLst>
        </pc:spChg>
        <pc:picChg chg="del mod">
          <ac:chgData name="marcos aurelio gularte de castro" userId="67f50566e2aee3b4" providerId="LiveId" clId="{A5C19198-1CB1-7C4D-A56C-ED8B7F6C16CE}" dt="2020-09-26T22:56:56.142" v="41" actId="478"/>
          <ac:picMkLst>
            <pc:docMk/>
            <pc:sldMk cId="1975538906" sldId="259"/>
            <ac:picMk id="4" creationId="{00000000-0000-0000-0000-000000000000}"/>
          </ac:picMkLst>
        </pc:picChg>
        <pc:picChg chg="add del mod">
          <ac:chgData name="marcos aurelio gularte de castro" userId="67f50566e2aee3b4" providerId="LiveId" clId="{A5C19198-1CB1-7C4D-A56C-ED8B7F6C16CE}" dt="2020-09-27T01:25:01.284" v="363" actId="478"/>
          <ac:picMkLst>
            <pc:docMk/>
            <pc:sldMk cId="1975538906" sldId="259"/>
            <ac:picMk id="18" creationId="{8C93DDB8-DDFD-9141-8E09-1D981880D2D9}"/>
          </ac:picMkLst>
        </pc:picChg>
        <pc:picChg chg="add mod">
          <ac:chgData name="marcos aurelio gularte de castro" userId="67f50566e2aee3b4" providerId="LiveId" clId="{A5C19198-1CB1-7C4D-A56C-ED8B7F6C16CE}" dt="2020-09-28T23:06:33.459" v="639"/>
          <ac:picMkLst>
            <pc:docMk/>
            <pc:sldMk cId="1975538906" sldId="259"/>
            <ac:picMk id="20" creationId="{9DB33ABC-B2E2-2546-BC55-F43AA3D6F3C2}"/>
          </ac:picMkLst>
        </pc:picChg>
        <pc:picChg chg="add mod">
          <ac:chgData name="marcos aurelio gularte de castro" userId="67f50566e2aee3b4" providerId="LiveId" clId="{A5C19198-1CB1-7C4D-A56C-ED8B7F6C16CE}" dt="2020-09-28T23:06:33.459" v="639"/>
          <ac:picMkLst>
            <pc:docMk/>
            <pc:sldMk cId="1975538906" sldId="259"/>
            <ac:picMk id="24" creationId="{12DAB97D-9221-EF47-9008-EE596FF6AAB1}"/>
          </ac:picMkLst>
        </pc:picChg>
      </pc:sldChg>
      <pc:sldChg chg="addSp delSp modSp mod modTransition modClrScheme chgLayout modNotes">
        <pc:chgData name="marcos aurelio gularte de castro" userId="67f50566e2aee3b4" providerId="LiveId" clId="{A5C19198-1CB1-7C4D-A56C-ED8B7F6C16CE}" dt="2020-09-28T23:06:33.459" v="639"/>
        <pc:sldMkLst>
          <pc:docMk/>
          <pc:sldMk cId="3350025787" sldId="260"/>
        </pc:sldMkLst>
        <pc:spChg chg="del mod">
          <ac:chgData name="marcos aurelio gularte de castro" userId="67f50566e2aee3b4" providerId="LiveId" clId="{A5C19198-1CB1-7C4D-A56C-ED8B7F6C16CE}" dt="2020-09-26T22:58:41.874" v="55" actId="700"/>
          <ac:spMkLst>
            <pc:docMk/>
            <pc:sldMk cId="3350025787" sldId="260"/>
            <ac:spMk id="2" creationId="{00000000-0000-0000-0000-000000000000}"/>
          </ac:spMkLst>
        </pc:spChg>
        <pc:spChg chg="mod ord">
          <ac:chgData name="marcos aurelio gularte de castro" userId="67f50566e2aee3b4" providerId="LiveId" clId="{A5C19198-1CB1-7C4D-A56C-ED8B7F6C16CE}" dt="2020-09-28T23:06:33.459" v="639"/>
          <ac:spMkLst>
            <pc:docMk/>
            <pc:sldMk cId="3350025787" sldId="260"/>
            <ac:spMk id="3" creationId="{00000000-0000-0000-0000-000000000000}"/>
          </ac:spMkLst>
        </pc:spChg>
        <pc:spChg chg="add del mod ord">
          <ac:chgData name="marcos aurelio gularte de castro" userId="67f50566e2aee3b4" providerId="LiveId" clId="{A5C19198-1CB1-7C4D-A56C-ED8B7F6C16CE}" dt="2020-09-26T22:58:51.774" v="56" actId="700"/>
          <ac:spMkLst>
            <pc:docMk/>
            <pc:sldMk cId="3350025787" sldId="260"/>
            <ac:spMk id="5" creationId="{429E05B4-538D-A446-964D-E3C85500683A}"/>
          </ac:spMkLst>
        </pc:spChg>
        <pc:spChg chg="add del mod">
          <ac:chgData name="marcos aurelio gularte de castro" userId="67f50566e2aee3b4" providerId="LiveId" clId="{A5C19198-1CB1-7C4D-A56C-ED8B7F6C16CE}" dt="2020-09-27T20:45:41.620" v="385" actId="931"/>
          <ac:spMkLst>
            <pc:docMk/>
            <pc:sldMk cId="3350025787" sldId="260"/>
            <ac:spMk id="6" creationId="{2FC48760-BDFF-AB48-8469-66F9D35884C9}"/>
          </ac:spMkLst>
        </pc:spChg>
        <pc:spChg chg="add del mod ord">
          <ac:chgData name="marcos aurelio gularte de castro" userId="67f50566e2aee3b4" providerId="LiveId" clId="{A5C19198-1CB1-7C4D-A56C-ED8B7F6C16CE}" dt="2020-09-26T22:58:54.299" v="58" actId="6264"/>
          <ac:spMkLst>
            <pc:docMk/>
            <pc:sldMk cId="3350025787" sldId="260"/>
            <ac:spMk id="6" creationId="{E612F1E2-E241-2943-8BEA-226DB1E624B2}"/>
          </ac:spMkLst>
        </pc:spChg>
        <pc:spChg chg="add del mod ord">
          <ac:chgData name="marcos aurelio gularte de castro" userId="67f50566e2aee3b4" providerId="LiveId" clId="{A5C19198-1CB1-7C4D-A56C-ED8B7F6C16CE}" dt="2020-09-26T22:58:54.299" v="58" actId="6264"/>
          <ac:spMkLst>
            <pc:docMk/>
            <pc:sldMk cId="3350025787" sldId="260"/>
            <ac:spMk id="7" creationId="{26E0E8E2-56A2-FC40-8A61-118A8DD85318}"/>
          </ac:spMkLst>
        </pc:spChg>
        <pc:spChg chg="add del mod ord">
          <ac:chgData name="marcos aurelio gularte de castro" userId="67f50566e2aee3b4" providerId="LiveId" clId="{A5C19198-1CB1-7C4D-A56C-ED8B7F6C16CE}" dt="2020-09-26T22:58:54.299" v="58" actId="6264"/>
          <ac:spMkLst>
            <pc:docMk/>
            <pc:sldMk cId="3350025787" sldId="260"/>
            <ac:spMk id="8" creationId="{613705B3-6EC7-6A4B-8A02-42D252FF4838}"/>
          </ac:spMkLst>
        </pc:spChg>
        <pc:spChg chg="add del mod">
          <ac:chgData name="marcos aurelio gularte de castro" userId="67f50566e2aee3b4" providerId="LiveId" clId="{A5C19198-1CB1-7C4D-A56C-ED8B7F6C16CE}" dt="2020-09-26T22:58:54.299" v="58" actId="6264"/>
          <ac:spMkLst>
            <pc:docMk/>
            <pc:sldMk cId="3350025787" sldId="260"/>
            <ac:spMk id="9" creationId="{7DDABF27-D9E2-FD42-B3D1-ACFDE8D4DED2}"/>
          </ac:spMkLst>
        </pc:spChg>
        <pc:spChg chg="add del mod ord">
          <ac:chgData name="marcos aurelio gularte de castro" userId="67f50566e2aee3b4" providerId="LiveId" clId="{A5C19198-1CB1-7C4D-A56C-ED8B7F6C16CE}" dt="2020-09-27T20:45:54.808" v="386" actId="931"/>
          <ac:spMkLst>
            <pc:docMk/>
            <pc:sldMk cId="3350025787" sldId="260"/>
            <ac:spMk id="10" creationId="{86985B23-D1FC-F84D-B91D-DD2100015922}"/>
          </ac:spMkLst>
        </pc:spChg>
        <pc:spChg chg="add del mod ord">
          <ac:chgData name="marcos aurelio gularte de castro" userId="67f50566e2aee3b4" providerId="LiveId" clId="{A5C19198-1CB1-7C4D-A56C-ED8B7F6C16CE}" dt="2020-09-27T01:29:19.364" v="381" actId="931"/>
          <ac:spMkLst>
            <pc:docMk/>
            <pc:sldMk cId="3350025787" sldId="260"/>
            <ac:spMk id="11" creationId="{C8B438FE-0A47-A142-9928-A396BFD98CD3}"/>
          </ac:spMkLst>
        </pc:spChg>
        <pc:spChg chg="add del mod ord">
          <ac:chgData name="marcos aurelio gularte de castro" userId="67f50566e2aee3b4" providerId="LiveId" clId="{A5C19198-1CB1-7C4D-A56C-ED8B7F6C16CE}" dt="2020-09-27T20:45:17.424" v="383" actId="931"/>
          <ac:spMkLst>
            <pc:docMk/>
            <pc:sldMk cId="3350025787" sldId="260"/>
            <ac:spMk id="12" creationId="{387D688D-7EB3-3C45-8B24-E77C50E87C68}"/>
          </ac:spMkLst>
        </pc:spChg>
        <pc:picChg chg="del mod">
          <ac:chgData name="marcos aurelio gularte de castro" userId="67f50566e2aee3b4" providerId="LiveId" clId="{A5C19198-1CB1-7C4D-A56C-ED8B7F6C16CE}" dt="2020-09-26T22:58:28.964" v="54" actId="478"/>
          <ac:picMkLst>
            <pc:docMk/>
            <pc:sldMk cId="3350025787" sldId="260"/>
            <ac:picMk id="4" creationId="{00000000-0000-0000-0000-000000000000}"/>
          </ac:picMkLst>
        </pc:picChg>
        <pc:picChg chg="add del mod">
          <ac:chgData name="marcos aurelio gularte de castro" userId="67f50566e2aee3b4" providerId="LiveId" clId="{A5C19198-1CB1-7C4D-A56C-ED8B7F6C16CE}" dt="2020-09-27T20:45:20.526" v="384" actId="478"/>
          <ac:picMkLst>
            <pc:docMk/>
            <pc:sldMk cId="3350025787" sldId="260"/>
            <ac:picMk id="4" creationId="{03A44F95-B8B6-E94A-8BAA-C72ED05C4C94}"/>
          </ac:picMkLst>
        </pc:picChg>
        <pc:picChg chg="add mod">
          <ac:chgData name="marcos aurelio gularte de castro" userId="67f50566e2aee3b4" providerId="LiveId" clId="{A5C19198-1CB1-7C4D-A56C-ED8B7F6C16CE}" dt="2020-09-28T23:06:33.459" v="639"/>
          <ac:picMkLst>
            <pc:docMk/>
            <pc:sldMk cId="3350025787" sldId="260"/>
            <ac:picMk id="8" creationId="{F6FFEE4C-783D-1746-885A-FD88CE455D8F}"/>
          </ac:picMkLst>
        </pc:picChg>
        <pc:picChg chg="add mod">
          <ac:chgData name="marcos aurelio gularte de castro" userId="67f50566e2aee3b4" providerId="LiveId" clId="{A5C19198-1CB1-7C4D-A56C-ED8B7F6C16CE}" dt="2020-09-28T23:06:33.459" v="639"/>
          <ac:picMkLst>
            <pc:docMk/>
            <pc:sldMk cId="3350025787" sldId="260"/>
            <ac:picMk id="11" creationId="{A5356B24-A03A-654B-BF8A-818098361993}"/>
          </ac:picMkLst>
        </pc:picChg>
        <pc:picChg chg="add mod">
          <ac:chgData name="marcos aurelio gularte de castro" userId="67f50566e2aee3b4" providerId="LiveId" clId="{A5C19198-1CB1-7C4D-A56C-ED8B7F6C16CE}" dt="2020-09-28T23:06:33.459" v="639"/>
          <ac:picMkLst>
            <pc:docMk/>
            <pc:sldMk cId="3350025787" sldId="260"/>
            <ac:picMk id="14" creationId="{601279AC-0C98-2D47-A5A8-FE6E0601D3F2}"/>
          </ac:picMkLst>
        </pc:picChg>
      </pc:sldChg>
      <pc:sldChg chg="addSp delSp modSp mod modTransition modClrScheme chgLayout modNotes">
        <pc:chgData name="marcos aurelio gularte de castro" userId="67f50566e2aee3b4" providerId="LiveId" clId="{A5C19198-1CB1-7C4D-A56C-ED8B7F6C16CE}" dt="2020-09-28T23:06:33.459" v="639"/>
        <pc:sldMkLst>
          <pc:docMk/>
          <pc:sldMk cId="2735731436" sldId="261"/>
        </pc:sldMkLst>
        <pc:spChg chg="mod ord">
          <ac:chgData name="marcos aurelio gularte de castro" userId="67f50566e2aee3b4" providerId="LiveId" clId="{A5C19198-1CB1-7C4D-A56C-ED8B7F6C16CE}" dt="2020-09-28T23:06:33.459" v="639"/>
          <ac:spMkLst>
            <pc:docMk/>
            <pc:sldMk cId="2735731436" sldId="261"/>
            <ac:spMk id="2" creationId="{00000000-0000-0000-0000-000000000000}"/>
          </ac:spMkLst>
        </pc:spChg>
        <pc:spChg chg="mod ord">
          <ac:chgData name="marcos aurelio gularte de castro" userId="67f50566e2aee3b4" providerId="LiveId" clId="{A5C19198-1CB1-7C4D-A56C-ED8B7F6C16CE}" dt="2020-09-28T23:06:33.459" v="639"/>
          <ac:spMkLst>
            <pc:docMk/>
            <pc:sldMk cId="2735731436" sldId="261"/>
            <ac:spMk id="3" creationId="{00000000-0000-0000-0000-000000000000}"/>
          </ac:spMkLst>
        </pc:spChg>
        <pc:spChg chg="add del mod">
          <ac:chgData name="marcos aurelio gularte de castro" userId="67f50566e2aee3b4" providerId="LiveId" clId="{A5C19198-1CB1-7C4D-A56C-ED8B7F6C16CE}" dt="2020-09-26T22:59:25.999" v="64" actId="478"/>
          <ac:spMkLst>
            <pc:docMk/>
            <pc:sldMk cId="2735731436" sldId="261"/>
            <ac:spMk id="5" creationId="{2EA272CB-2C92-F34D-A027-1AE82CFEA401}"/>
          </ac:spMkLst>
        </pc:spChg>
        <pc:spChg chg="add del mod ord">
          <ac:chgData name="marcos aurelio gularte de castro" userId="67f50566e2aee3b4" providerId="LiveId" clId="{A5C19198-1CB1-7C4D-A56C-ED8B7F6C16CE}" dt="2020-09-26T22:59:59.033" v="69" actId="700"/>
          <ac:spMkLst>
            <pc:docMk/>
            <pc:sldMk cId="2735731436" sldId="261"/>
            <ac:spMk id="6" creationId="{0D816282-D9E5-A04A-AE93-269F3A3DC51F}"/>
          </ac:spMkLst>
        </pc:spChg>
        <pc:spChg chg="add del mod">
          <ac:chgData name="marcos aurelio gularte de castro" userId="67f50566e2aee3b4" providerId="LiveId" clId="{A5C19198-1CB1-7C4D-A56C-ED8B7F6C16CE}" dt="2020-09-26T22:59:55.471" v="68" actId="6264"/>
          <ac:spMkLst>
            <pc:docMk/>
            <pc:sldMk cId="2735731436" sldId="261"/>
            <ac:spMk id="7" creationId="{A19A2819-B262-2243-9BCE-9FCDF0E9E2DB}"/>
          </ac:spMkLst>
        </pc:spChg>
        <pc:spChg chg="add del mod">
          <ac:chgData name="marcos aurelio gularte de castro" userId="67f50566e2aee3b4" providerId="LiveId" clId="{A5C19198-1CB1-7C4D-A56C-ED8B7F6C16CE}" dt="2020-09-26T22:59:55.471" v="68" actId="6264"/>
          <ac:spMkLst>
            <pc:docMk/>
            <pc:sldMk cId="2735731436" sldId="261"/>
            <ac:spMk id="8" creationId="{CA85F710-14A8-7C49-80BA-C02660109AC0}"/>
          </ac:spMkLst>
        </pc:spChg>
        <pc:spChg chg="add del mod ord">
          <ac:chgData name="marcos aurelio gularte de castro" userId="67f50566e2aee3b4" providerId="LiveId" clId="{A5C19198-1CB1-7C4D-A56C-ED8B7F6C16CE}" dt="2020-09-26T22:59:55.471" v="68" actId="6264"/>
          <ac:spMkLst>
            <pc:docMk/>
            <pc:sldMk cId="2735731436" sldId="261"/>
            <ac:spMk id="9" creationId="{E5687F47-2BA4-B040-8E1A-AD1BA4070D1B}"/>
          </ac:spMkLst>
        </pc:spChg>
        <pc:spChg chg="add del mod ord">
          <ac:chgData name="marcos aurelio gularte de castro" userId="67f50566e2aee3b4" providerId="LiveId" clId="{A5C19198-1CB1-7C4D-A56C-ED8B7F6C16CE}" dt="2020-09-26T23:00:32.136" v="78" actId="6264"/>
          <ac:spMkLst>
            <pc:docMk/>
            <pc:sldMk cId="2735731436" sldId="261"/>
            <ac:spMk id="10" creationId="{E8992DCB-C0EA-294B-A883-9492B0804093}"/>
          </ac:spMkLst>
        </pc:spChg>
        <pc:spChg chg="add del mod">
          <ac:chgData name="marcos aurelio gularte de castro" userId="67f50566e2aee3b4" providerId="LiveId" clId="{A5C19198-1CB1-7C4D-A56C-ED8B7F6C16CE}" dt="2020-09-26T23:00:32.136" v="78" actId="6264"/>
          <ac:spMkLst>
            <pc:docMk/>
            <pc:sldMk cId="2735731436" sldId="261"/>
            <ac:spMk id="11" creationId="{9AB5B509-924C-EB4D-A607-2E0B662B3F0E}"/>
          </ac:spMkLst>
        </pc:spChg>
        <pc:spChg chg="add del mod">
          <ac:chgData name="marcos aurelio gularte de castro" userId="67f50566e2aee3b4" providerId="LiveId" clId="{A5C19198-1CB1-7C4D-A56C-ED8B7F6C16CE}" dt="2020-09-26T23:00:32.136" v="78" actId="6264"/>
          <ac:spMkLst>
            <pc:docMk/>
            <pc:sldMk cId="2735731436" sldId="261"/>
            <ac:spMk id="12" creationId="{E9DE1457-CBEA-C144-B844-23F09DE7F1EF}"/>
          </ac:spMkLst>
        </pc:spChg>
        <pc:spChg chg="add del mod ord">
          <ac:chgData name="marcos aurelio gularte de castro" userId="67f50566e2aee3b4" providerId="LiveId" clId="{A5C19198-1CB1-7C4D-A56C-ED8B7F6C16CE}" dt="2020-09-27T20:44:06.829" v="382" actId="931"/>
          <ac:spMkLst>
            <pc:docMk/>
            <pc:sldMk cId="2735731436" sldId="261"/>
            <ac:spMk id="13" creationId="{F5A01355-1746-EE47-9673-E92A614A0533}"/>
          </ac:spMkLst>
        </pc:spChg>
        <pc:picChg chg="del mod">
          <ac:chgData name="marcos aurelio gularte de castro" userId="67f50566e2aee3b4" providerId="LiveId" clId="{A5C19198-1CB1-7C4D-A56C-ED8B7F6C16CE}" dt="2020-09-26T22:59:20.070" v="62" actId="478"/>
          <ac:picMkLst>
            <pc:docMk/>
            <pc:sldMk cId="2735731436" sldId="261"/>
            <ac:picMk id="4" creationId="{00000000-0000-0000-0000-000000000000}"/>
          </ac:picMkLst>
        </pc:picChg>
        <pc:picChg chg="add mod">
          <ac:chgData name="marcos aurelio gularte de castro" userId="67f50566e2aee3b4" providerId="LiveId" clId="{A5C19198-1CB1-7C4D-A56C-ED8B7F6C16CE}" dt="2020-09-28T23:06:33.459" v="639"/>
          <ac:picMkLst>
            <pc:docMk/>
            <pc:sldMk cId="2735731436" sldId="261"/>
            <ac:picMk id="5" creationId="{850CF3FF-30B8-AC4C-852F-2E9B1987F294}"/>
          </ac:picMkLst>
        </pc:picChg>
      </pc:sldChg>
      <pc:sldChg chg="addSp delSp modSp mod modTransition modClrScheme chgLayout modNotes">
        <pc:chgData name="marcos aurelio gularte de castro" userId="67f50566e2aee3b4" providerId="LiveId" clId="{A5C19198-1CB1-7C4D-A56C-ED8B7F6C16CE}" dt="2020-09-28T23:06:33.459" v="639"/>
        <pc:sldMkLst>
          <pc:docMk/>
          <pc:sldMk cId="257087189" sldId="262"/>
        </pc:sldMkLst>
        <pc:spChg chg="add del mod">
          <ac:chgData name="marcos aurelio gularte de castro" userId="67f50566e2aee3b4" providerId="LiveId" clId="{A5C19198-1CB1-7C4D-A56C-ED8B7F6C16CE}" dt="2020-09-26T23:02:44.826" v="95" actId="6264"/>
          <ac:spMkLst>
            <pc:docMk/>
            <pc:sldMk cId="257087189" sldId="262"/>
            <ac:spMk id="2" creationId="{B514F3F2-00BD-BA4F-8DC0-C59B092B367C}"/>
          </ac:spMkLst>
        </pc:spChg>
        <pc:spChg chg="add del mod">
          <ac:chgData name="marcos aurelio gularte de castro" userId="67f50566e2aee3b4" providerId="LiveId" clId="{A5C19198-1CB1-7C4D-A56C-ED8B7F6C16CE}" dt="2020-09-26T23:02:44.826" v="95" actId="6264"/>
          <ac:spMkLst>
            <pc:docMk/>
            <pc:sldMk cId="257087189" sldId="262"/>
            <ac:spMk id="3" creationId="{537AFA8C-793B-7743-87D3-E59752F05852}"/>
          </ac:spMkLst>
        </pc:spChg>
        <pc:spChg chg="mod ord">
          <ac:chgData name="marcos aurelio gularte de castro" userId="67f50566e2aee3b4" providerId="LiveId" clId="{A5C19198-1CB1-7C4D-A56C-ED8B7F6C16CE}" dt="2020-09-28T23:06:33.459" v="639"/>
          <ac:spMkLst>
            <pc:docMk/>
            <pc:sldMk cId="257087189" sldId="262"/>
            <ac:spMk id="4" creationId="{00000000-0000-0000-0000-000000000000}"/>
          </ac:spMkLst>
        </pc:spChg>
        <pc:spChg chg="mod ord">
          <ac:chgData name="marcos aurelio gularte de castro" userId="67f50566e2aee3b4" providerId="LiveId" clId="{A5C19198-1CB1-7C4D-A56C-ED8B7F6C16CE}" dt="2020-09-28T23:06:33.459" v="639"/>
          <ac:spMkLst>
            <pc:docMk/>
            <pc:sldMk cId="257087189" sldId="262"/>
            <ac:spMk id="5" creationId="{00000000-0000-0000-0000-000000000000}"/>
          </ac:spMkLst>
        </pc:spChg>
        <pc:picChg chg="del mod">
          <ac:chgData name="marcos aurelio gularte de castro" userId="67f50566e2aee3b4" providerId="LiveId" clId="{A5C19198-1CB1-7C4D-A56C-ED8B7F6C16CE}" dt="2020-09-26T23:02:36.900" v="93" actId="478"/>
          <ac:picMkLst>
            <pc:docMk/>
            <pc:sldMk cId="257087189" sldId="262"/>
            <ac:picMk id="6" creationId="{00000000-0000-0000-0000-000000000000}"/>
          </ac:picMkLst>
        </pc:picChg>
      </pc:sldChg>
      <pc:sldChg chg="addSp delSp modSp mod modTransition modClrScheme chgLayout modNotes">
        <pc:chgData name="marcos aurelio gularte de castro" userId="67f50566e2aee3b4" providerId="LiveId" clId="{A5C19198-1CB1-7C4D-A56C-ED8B7F6C16CE}" dt="2020-09-28T23:06:33.459" v="639"/>
        <pc:sldMkLst>
          <pc:docMk/>
          <pc:sldMk cId="3055755849" sldId="263"/>
        </pc:sldMkLst>
        <pc:spChg chg="del mod">
          <ac:chgData name="marcos aurelio gularte de castro" userId="67f50566e2aee3b4" providerId="LiveId" clId="{A5C19198-1CB1-7C4D-A56C-ED8B7F6C16CE}" dt="2020-09-26T23:03:41.025" v="107" actId="700"/>
          <ac:spMkLst>
            <pc:docMk/>
            <pc:sldMk cId="3055755849" sldId="263"/>
            <ac:spMk id="2" creationId="{00000000-0000-0000-0000-000000000000}"/>
          </ac:spMkLst>
        </pc:spChg>
        <pc:spChg chg="add mod ord">
          <ac:chgData name="marcos aurelio gularte de castro" userId="67f50566e2aee3b4" providerId="LiveId" clId="{A5C19198-1CB1-7C4D-A56C-ED8B7F6C16CE}" dt="2020-09-28T23:06:33.459" v="639"/>
          <ac:spMkLst>
            <pc:docMk/>
            <pc:sldMk cId="3055755849" sldId="263"/>
            <ac:spMk id="2" creationId="{8A9B39E1-A78D-C149-8133-3DAC42881C42}"/>
          </ac:spMkLst>
        </pc:spChg>
        <pc:spChg chg="mod ord">
          <ac:chgData name="marcos aurelio gularte de castro" userId="67f50566e2aee3b4" providerId="LiveId" clId="{A5C19198-1CB1-7C4D-A56C-ED8B7F6C16CE}" dt="2020-09-28T23:06:33.459" v="639"/>
          <ac:spMkLst>
            <pc:docMk/>
            <pc:sldMk cId="3055755849" sldId="263"/>
            <ac:spMk id="3" creationId="{00000000-0000-0000-0000-000000000000}"/>
          </ac:spMkLst>
        </pc:spChg>
        <pc:spChg chg="add del mod ord">
          <ac:chgData name="marcos aurelio gularte de castro" userId="67f50566e2aee3b4" providerId="LiveId" clId="{A5C19198-1CB1-7C4D-A56C-ED8B7F6C16CE}" dt="2020-09-27T21:42:08.005" v="407" actId="931"/>
          <ac:spMkLst>
            <pc:docMk/>
            <pc:sldMk cId="3055755849" sldId="263"/>
            <ac:spMk id="4" creationId="{E34A77FA-EBB1-404A-AD80-ACE3C65ACF3A}"/>
          </ac:spMkLst>
        </pc:spChg>
        <pc:spChg chg="add del mod ord">
          <ac:chgData name="marcos aurelio gularte de castro" userId="67f50566e2aee3b4" providerId="LiveId" clId="{A5C19198-1CB1-7C4D-A56C-ED8B7F6C16CE}" dt="2020-09-26T23:03:44.426" v="109" actId="6264"/>
          <ac:spMkLst>
            <pc:docMk/>
            <pc:sldMk cId="3055755849" sldId="263"/>
            <ac:spMk id="5" creationId="{67F4FA79-0250-CD42-A12E-BA76105B5A86}"/>
          </ac:spMkLst>
        </pc:spChg>
        <pc:spChg chg="add del mod">
          <ac:chgData name="marcos aurelio gularte de castro" userId="67f50566e2aee3b4" providerId="LiveId" clId="{A5C19198-1CB1-7C4D-A56C-ED8B7F6C16CE}" dt="2020-09-26T23:03:44.426" v="109" actId="6264"/>
          <ac:spMkLst>
            <pc:docMk/>
            <pc:sldMk cId="3055755849" sldId="263"/>
            <ac:spMk id="6" creationId="{89530DF4-12DD-B242-8362-55F894812C63}"/>
          </ac:spMkLst>
        </pc:spChg>
        <pc:spChg chg="add del mod ord">
          <ac:chgData name="marcos aurelio gularte de castro" userId="67f50566e2aee3b4" providerId="LiveId" clId="{A5C19198-1CB1-7C4D-A56C-ED8B7F6C16CE}" dt="2020-09-26T23:03:53.560" v="110" actId="700"/>
          <ac:spMkLst>
            <pc:docMk/>
            <pc:sldMk cId="3055755849" sldId="263"/>
            <ac:spMk id="7" creationId="{29C94D97-071F-0446-A262-8C9B29DB867D}"/>
          </ac:spMkLst>
        </pc:spChg>
        <pc:spChg chg="add del mod ord">
          <ac:chgData name="marcos aurelio gularte de castro" userId="67f50566e2aee3b4" providerId="LiveId" clId="{A5C19198-1CB1-7C4D-A56C-ED8B7F6C16CE}" dt="2020-09-26T23:03:57.864" v="111" actId="700"/>
          <ac:spMkLst>
            <pc:docMk/>
            <pc:sldMk cId="3055755849" sldId="263"/>
            <ac:spMk id="8" creationId="{69CBA2B9-2BC0-764A-BD08-6D55A6F80745}"/>
          </ac:spMkLst>
        </pc:spChg>
        <pc:spChg chg="add del mod ord">
          <ac:chgData name="marcos aurelio gularte de castro" userId="67f50566e2aee3b4" providerId="LiveId" clId="{A5C19198-1CB1-7C4D-A56C-ED8B7F6C16CE}" dt="2020-09-26T23:03:57.864" v="111" actId="700"/>
          <ac:spMkLst>
            <pc:docMk/>
            <pc:sldMk cId="3055755849" sldId="263"/>
            <ac:spMk id="9" creationId="{118778D2-D5B6-7540-9858-CD43852920A7}"/>
          </ac:spMkLst>
        </pc:spChg>
        <pc:spChg chg="add del mod ord">
          <ac:chgData name="marcos aurelio gularte de castro" userId="67f50566e2aee3b4" providerId="LiveId" clId="{A5C19198-1CB1-7C4D-A56C-ED8B7F6C16CE}" dt="2020-09-27T21:41:47.651" v="406" actId="700"/>
          <ac:spMkLst>
            <pc:docMk/>
            <pc:sldMk cId="3055755849" sldId="263"/>
            <ac:spMk id="10" creationId="{4685A366-FFAA-924F-A301-D5A77E353C98}"/>
          </ac:spMkLst>
        </pc:spChg>
        <pc:spChg chg="add del mod ord">
          <ac:chgData name="marcos aurelio gularte de castro" userId="67f50566e2aee3b4" providerId="LiveId" clId="{A5C19198-1CB1-7C4D-A56C-ED8B7F6C16CE}" dt="2020-09-27T21:41:47.651" v="406" actId="700"/>
          <ac:spMkLst>
            <pc:docMk/>
            <pc:sldMk cId="3055755849" sldId="263"/>
            <ac:spMk id="11" creationId="{1F29193A-8947-454F-9F7C-FB150F18C1E6}"/>
          </ac:spMkLst>
        </pc:spChg>
        <pc:spChg chg="add del mod ord">
          <ac:chgData name="marcos aurelio gularte de castro" userId="67f50566e2aee3b4" providerId="LiveId" clId="{A5C19198-1CB1-7C4D-A56C-ED8B7F6C16CE}" dt="2020-09-27T21:41:47.651" v="406" actId="700"/>
          <ac:spMkLst>
            <pc:docMk/>
            <pc:sldMk cId="3055755849" sldId="263"/>
            <ac:spMk id="12" creationId="{0DE15B6B-4422-BD42-A02A-26D2CA8A21B3}"/>
          </ac:spMkLst>
        </pc:spChg>
        <pc:picChg chg="del mod">
          <ac:chgData name="marcos aurelio gularte de castro" userId="67f50566e2aee3b4" providerId="LiveId" clId="{A5C19198-1CB1-7C4D-A56C-ED8B7F6C16CE}" dt="2020-09-26T23:03:35.784" v="106" actId="478"/>
          <ac:picMkLst>
            <pc:docMk/>
            <pc:sldMk cId="3055755849" sldId="263"/>
            <ac:picMk id="4" creationId="{00000000-0000-0000-0000-000000000000}"/>
          </ac:picMkLst>
        </pc:picChg>
        <pc:picChg chg="add mod">
          <ac:chgData name="marcos aurelio gularte de castro" userId="67f50566e2aee3b4" providerId="LiveId" clId="{A5C19198-1CB1-7C4D-A56C-ED8B7F6C16CE}" dt="2020-09-28T23:06:33.459" v="639"/>
          <ac:picMkLst>
            <pc:docMk/>
            <pc:sldMk cId="3055755849" sldId="263"/>
            <ac:picMk id="6" creationId="{5D1AEEAD-5AEB-C94F-8BFE-B5883B49BB43}"/>
          </ac:picMkLst>
        </pc:picChg>
      </pc:sldChg>
      <pc:sldChg chg="addSp delSp modSp mod modTransition modClrScheme chgLayout modNotes">
        <pc:chgData name="marcos aurelio gularte de castro" userId="67f50566e2aee3b4" providerId="LiveId" clId="{A5C19198-1CB1-7C4D-A56C-ED8B7F6C16CE}" dt="2020-09-28T23:06:33.459" v="639"/>
        <pc:sldMkLst>
          <pc:docMk/>
          <pc:sldMk cId="141635554" sldId="264"/>
        </pc:sldMkLst>
        <pc:spChg chg="mod ord">
          <ac:chgData name="marcos aurelio gularte de castro" userId="67f50566e2aee3b4" providerId="LiveId" clId="{A5C19198-1CB1-7C4D-A56C-ED8B7F6C16CE}" dt="2020-09-28T23:06:33.459" v="639"/>
          <ac:spMkLst>
            <pc:docMk/>
            <pc:sldMk cId="141635554" sldId="264"/>
            <ac:spMk id="2" creationId="{00000000-0000-0000-0000-000000000000}"/>
          </ac:spMkLst>
        </pc:spChg>
        <pc:spChg chg="mod ord">
          <ac:chgData name="marcos aurelio gularte de castro" userId="67f50566e2aee3b4" providerId="LiveId" clId="{A5C19198-1CB1-7C4D-A56C-ED8B7F6C16CE}" dt="2020-09-28T23:06:33.459" v="639"/>
          <ac:spMkLst>
            <pc:docMk/>
            <pc:sldMk cId="141635554" sldId="264"/>
            <ac:spMk id="3" creationId="{00000000-0000-0000-0000-000000000000}"/>
          </ac:spMkLst>
        </pc:spChg>
        <pc:spChg chg="add del mod ord">
          <ac:chgData name="marcos aurelio gularte de castro" userId="67f50566e2aee3b4" providerId="LiveId" clId="{A5C19198-1CB1-7C4D-A56C-ED8B7F6C16CE}" dt="2020-09-26T23:04:24.698" v="116" actId="6264"/>
          <ac:spMkLst>
            <pc:docMk/>
            <pc:sldMk cId="141635554" sldId="264"/>
            <ac:spMk id="5" creationId="{643A8145-B7A5-F445-A4D3-4BD84AD54657}"/>
          </ac:spMkLst>
        </pc:spChg>
        <pc:spChg chg="add del mod">
          <ac:chgData name="marcos aurelio gularte de castro" userId="67f50566e2aee3b4" providerId="LiveId" clId="{A5C19198-1CB1-7C4D-A56C-ED8B7F6C16CE}" dt="2020-09-28T13:53:06.864" v="410"/>
          <ac:spMkLst>
            <pc:docMk/>
            <pc:sldMk cId="141635554" sldId="264"/>
            <ac:spMk id="6" creationId="{92FF3D57-D3C8-CA4F-B00F-486E1A96EB7D}"/>
          </ac:spMkLst>
        </pc:spChg>
        <pc:spChg chg="add del mod">
          <ac:chgData name="marcos aurelio gularte de castro" userId="67f50566e2aee3b4" providerId="LiveId" clId="{A5C19198-1CB1-7C4D-A56C-ED8B7F6C16CE}" dt="2020-09-26T23:04:24.698" v="116" actId="6264"/>
          <ac:spMkLst>
            <pc:docMk/>
            <pc:sldMk cId="141635554" sldId="264"/>
            <ac:spMk id="6" creationId="{F6D5F64F-7131-0247-B0B9-40AE438DA125}"/>
          </ac:spMkLst>
        </pc:spChg>
        <pc:spChg chg="add del mod ord">
          <ac:chgData name="marcos aurelio gularte de castro" userId="67f50566e2aee3b4" providerId="LiveId" clId="{A5C19198-1CB1-7C4D-A56C-ED8B7F6C16CE}" dt="2020-09-26T23:04:36.568" v="117" actId="700"/>
          <ac:spMkLst>
            <pc:docMk/>
            <pc:sldMk cId="141635554" sldId="264"/>
            <ac:spMk id="7" creationId="{E6B3CD28-9526-D946-8CB1-4BBE4C8B2024}"/>
          </ac:spMkLst>
        </pc:spChg>
        <pc:spChg chg="add del mod ord">
          <ac:chgData name="marcos aurelio gularte de castro" userId="67f50566e2aee3b4" providerId="LiveId" clId="{A5C19198-1CB1-7C4D-A56C-ED8B7F6C16CE}" dt="2020-09-28T13:52:53.730" v="408"/>
          <ac:spMkLst>
            <pc:docMk/>
            <pc:sldMk cId="141635554" sldId="264"/>
            <ac:spMk id="8" creationId="{F3CADDD8-2930-5A4B-894A-0FC764B9F663}"/>
          </ac:spMkLst>
        </pc:spChg>
        <pc:spChg chg="add del mod">
          <ac:chgData name="marcos aurelio gularte de castro" userId="67f50566e2aee3b4" providerId="LiveId" clId="{A5C19198-1CB1-7C4D-A56C-ED8B7F6C16CE}" dt="2020-09-28T14:29:35.305" v="433"/>
          <ac:spMkLst>
            <pc:docMk/>
            <pc:sldMk cId="141635554" sldId="264"/>
            <ac:spMk id="10" creationId="{BD49D57B-2EEC-6240-A09F-201111EDF314}"/>
          </ac:spMkLst>
        </pc:spChg>
        <pc:spChg chg="add del mod">
          <ac:chgData name="marcos aurelio gularte de castro" userId="67f50566e2aee3b4" providerId="LiveId" clId="{A5C19198-1CB1-7C4D-A56C-ED8B7F6C16CE}" dt="2020-09-28T14:29:39.610" v="435"/>
          <ac:spMkLst>
            <pc:docMk/>
            <pc:sldMk cId="141635554" sldId="264"/>
            <ac:spMk id="13" creationId="{930A1B34-DD37-DA4F-9938-77B3971712C3}"/>
          </ac:spMkLst>
        </pc:spChg>
        <pc:picChg chg="del mod">
          <ac:chgData name="marcos aurelio gularte de castro" userId="67f50566e2aee3b4" providerId="LiveId" clId="{A5C19198-1CB1-7C4D-A56C-ED8B7F6C16CE}" dt="2020-09-26T23:04:04.338" v="112" actId="478"/>
          <ac:picMkLst>
            <pc:docMk/>
            <pc:sldMk cId="141635554" sldId="264"/>
            <ac:picMk id="4" creationId="{00000000-0000-0000-0000-000000000000}"/>
          </ac:picMkLst>
        </pc:picChg>
        <pc:picChg chg="add del mod">
          <ac:chgData name="marcos aurelio gularte de castro" userId="67f50566e2aee3b4" providerId="LiveId" clId="{A5C19198-1CB1-7C4D-A56C-ED8B7F6C16CE}" dt="2020-09-28T13:52:56.700" v="409" actId="478"/>
          <ac:picMkLst>
            <pc:docMk/>
            <pc:sldMk cId="141635554" sldId="264"/>
            <ac:picMk id="4" creationId="{227A1199-93D8-2F46-9672-6DCEE7868593}"/>
          </ac:picMkLst>
        </pc:picChg>
        <pc:picChg chg="add del mod">
          <ac:chgData name="marcos aurelio gularte de castro" userId="67f50566e2aee3b4" providerId="LiveId" clId="{A5C19198-1CB1-7C4D-A56C-ED8B7F6C16CE}" dt="2020-09-28T14:29:30.098" v="432" actId="478"/>
          <ac:picMkLst>
            <pc:docMk/>
            <pc:sldMk cId="141635554" sldId="264"/>
            <ac:picMk id="7" creationId="{B8A5AA30-0147-ED42-B1B3-8FDB3FEDCE15}"/>
          </ac:picMkLst>
        </pc:picChg>
        <pc:picChg chg="add del mod">
          <ac:chgData name="marcos aurelio gularte de castro" userId="67f50566e2aee3b4" providerId="LiveId" clId="{A5C19198-1CB1-7C4D-A56C-ED8B7F6C16CE}" dt="2020-09-28T14:29:37.320" v="434" actId="478"/>
          <ac:picMkLst>
            <pc:docMk/>
            <pc:sldMk cId="141635554" sldId="264"/>
            <ac:picMk id="11" creationId="{60459286-46F4-9548-B77B-EC212E078287}"/>
          </ac:picMkLst>
        </pc:picChg>
        <pc:picChg chg="add mod">
          <ac:chgData name="marcos aurelio gularte de castro" userId="67f50566e2aee3b4" providerId="LiveId" clId="{A5C19198-1CB1-7C4D-A56C-ED8B7F6C16CE}" dt="2020-09-28T23:06:33.459" v="639"/>
          <ac:picMkLst>
            <pc:docMk/>
            <pc:sldMk cId="141635554" sldId="264"/>
            <ac:picMk id="14" creationId="{46D94672-D8FE-5B4A-96BA-C3C40A839990}"/>
          </ac:picMkLst>
        </pc:picChg>
      </pc:sldChg>
      <pc:sldChg chg="addSp delSp modSp mod modTransition modClrScheme addCm delCm chgLayout modNotes">
        <pc:chgData name="marcos aurelio gularte de castro" userId="67f50566e2aee3b4" providerId="LiveId" clId="{A5C19198-1CB1-7C4D-A56C-ED8B7F6C16CE}" dt="2020-09-28T23:06:33.459" v="639"/>
        <pc:sldMkLst>
          <pc:docMk/>
          <pc:sldMk cId="1635832347" sldId="265"/>
        </pc:sldMkLst>
        <pc:spChg chg="del mod">
          <ac:chgData name="marcos aurelio gularte de castro" userId="67f50566e2aee3b4" providerId="LiveId" clId="{A5C19198-1CB1-7C4D-A56C-ED8B7F6C16CE}" dt="2020-09-26T23:04:54.420" v="119" actId="700"/>
          <ac:spMkLst>
            <pc:docMk/>
            <pc:sldMk cId="1635832347" sldId="265"/>
            <ac:spMk id="2" creationId="{00000000-0000-0000-0000-000000000000}"/>
          </ac:spMkLst>
        </pc:spChg>
        <pc:spChg chg="mod ord">
          <ac:chgData name="marcos aurelio gularte de castro" userId="67f50566e2aee3b4" providerId="LiveId" clId="{A5C19198-1CB1-7C4D-A56C-ED8B7F6C16CE}" dt="2020-09-28T23:06:33.459" v="639"/>
          <ac:spMkLst>
            <pc:docMk/>
            <pc:sldMk cId="1635832347" sldId="265"/>
            <ac:spMk id="3" creationId="{00000000-0000-0000-0000-000000000000}"/>
          </ac:spMkLst>
        </pc:spChg>
        <pc:spChg chg="add del mod ord">
          <ac:chgData name="marcos aurelio gularte de castro" userId="67f50566e2aee3b4" providerId="LiveId" clId="{A5C19198-1CB1-7C4D-A56C-ED8B7F6C16CE}" dt="2020-09-27T00:42:38.837" v="326" actId="6264"/>
          <ac:spMkLst>
            <pc:docMk/>
            <pc:sldMk cId="1635832347" sldId="265"/>
            <ac:spMk id="5" creationId="{3AF431BF-797B-724A-9E37-D36DB2165FFE}"/>
          </ac:spMkLst>
        </pc:spChg>
        <pc:spChg chg="add del mod">
          <ac:chgData name="marcos aurelio gularte de castro" userId="67f50566e2aee3b4" providerId="LiveId" clId="{A5C19198-1CB1-7C4D-A56C-ED8B7F6C16CE}" dt="2020-09-28T14:20:51.463" v="416" actId="478"/>
          <ac:spMkLst>
            <pc:docMk/>
            <pc:sldMk cId="1635832347" sldId="265"/>
            <ac:spMk id="5" creationId="{BF6B0AD9-8886-CC4B-9A51-245FE47CA914}"/>
          </ac:spMkLst>
        </pc:spChg>
        <pc:spChg chg="add del mod ord">
          <ac:chgData name="marcos aurelio gularte de castro" userId="67f50566e2aee3b4" providerId="LiveId" clId="{A5C19198-1CB1-7C4D-A56C-ED8B7F6C16CE}" dt="2020-09-27T00:42:38.837" v="326" actId="6264"/>
          <ac:spMkLst>
            <pc:docMk/>
            <pc:sldMk cId="1635832347" sldId="265"/>
            <ac:spMk id="6" creationId="{06BFB428-CD5B-A84D-80CF-E279A42D0D65}"/>
          </ac:spMkLst>
        </pc:spChg>
        <pc:spChg chg="add del mod">
          <ac:chgData name="marcos aurelio gularte de castro" userId="67f50566e2aee3b4" providerId="LiveId" clId="{A5C19198-1CB1-7C4D-A56C-ED8B7F6C16CE}" dt="2020-09-28T14:21:58.940" v="417" actId="931"/>
          <ac:spMkLst>
            <pc:docMk/>
            <pc:sldMk cId="1635832347" sldId="265"/>
            <ac:spMk id="7" creationId="{78E17774-DE2E-E340-92A9-671CCF83FE85}"/>
          </ac:spMkLst>
        </pc:spChg>
        <pc:spChg chg="add del mod">
          <ac:chgData name="marcos aurelio gularte de castro" userId="67f50566e2aee3b4" providerId="LiveId" clId="{A5C19198-1CB1-7C4D-A56C-ED8B7F6C16CE}" dt="2020-09-27T00:42:38.837" v="326" actId="6264"/>
          <ac:spMkLst>
            <pc:docMk/>
            <pc:sldMk cId="1635832347" sldId="265"/>
            <ac:spMk id="7" creationId="{C0DE4D93-0C91-1B43-8ADC-15FF30A7CAE5}"/>
          </ac:spMkLst>
        </pc:spChg>
        <pc:spChg chg="add del mod ord">
          <ac:chgData name="marcos aurelio gularte de castro" userId="67f50566e2aee3b4" providerId="LiveId" clId="{A5C19198-1CB1-7C4D-A56C-ED8B7F6C16CE}" dt="2020-09-28T13:56:08.248" v="411" actId="931"/>
          <ac:spMkLst>
            <pc:docMk/>
            <pc:sldMk cId="1635832347" sldId="265"/>
            <ac:spMk id="8" creationId="{83727752-4A22-9C4F-93EC-9267C0A143C9}"/>
          </ac:spMkLst>
        </pc:spChg>
        <pc:spChg chg="add del mod ord">
          <ac:chgData name="marcos aurelio gularte de castro" userId="67f50566e2aee3b4" providerId="LiveId" clId="{A5C19198-1CB1-7C4D-A56C-ED8B7F6C16CE}" dt="2020-09-28T14:24:14.096" v="423" actId="931"/>
          <ac:spMkLst>
            <pc:docMk/>
            <pc:sldMk cId="1635832347" sldId="265"/>
            <ac:spMk id="9" creationId="{A6342882-05F4-5F45-920D-A0AFB4106144}"/>
          </ac:spMkLst>
        </pc:spChg>
        <pc:spChg chg="add del mod">
          <ac:chgData name="marcos aurelio gularte de castro" userId="67f50566e2aee3b4" providerId="LiveId" clId="{A5C19198-1CB1-7C4D-A56C-ED8B7F6C16CE}" dt="2020-09-28T14:23:09.049" v="420" actId="931"/>
          <ac:spMkLst>
            <pc:docMk/>
            <pc:sldMk cId="1635832347" sldId="265"/>
            <ac:spMk id="13" creationId="{9C7FD8E4-250D-BB4B-8519-7F2EAF5295D2}"/>
          </ac:spMkLst>
        </pc:spChg>
        <pc:spChg chg="add del mod">
          <ac:chgData name="marcos aurelio gularte de castro" userId="67f50566e2aee3b4" providerId="LiveId" clId="{A5C19198-1CB1-7C4D-A56C-ED8B7F6C16CE}" dt="2020-09-28T14:23:24.353" v="422" actId="478"/>
          <ac:spMkLst>
            <pc:docMk/>
            <pc:sldMk cId="1635832347" sldId="265"/>
            <ac:spMk id="16" creationId="{258AA238-F9B7-2943-B0E9-C17E5D3215D1}"/>
          </ac:spMkLst>
        </pc:spChg>
        <pc:spChg chg="add del mod">
          <ac:chgData name="marcos aurelio gularte de castro" userId="67f50566e2aee3b4" providerId="LiveId" clId="{A5C19198-1CB1-7C4D-A56C-ED8B7F6C16CE}" dt="2020-09-28T14:29:49.560" v="436" actId="478"/>
          <ac:spMkLst>
            <pc:docMk/>
            <pc:sldMk cId="1635832347" sldId="265"/>
            <ac:spMk id="19" creationId="{1FEBE4BA-111B-7841-AEF8-20FFC8E26FDE}"/>
          </ac:spMkLst>
        </pc:spChg>
        <pc:spChg chg="add del mod">
          <ac:chgData name="marcos aurelio gularte de castro" userId="67f50566e2aee3b4" providerId="LiveId" clId="{A5C19198-1CB1-7C4D-A56C-ED8B7F6C16CE}" dt="2020-09-28T14:58:29.277" v="437" actId="931"/>
          <ac:spMkLst>
            <pc:docMk/>
            <pc:sldMk cId="1635832347" sldId="265"/>
            <ac:spMk id="21" creationId="{ED73014F-2C54-774D-B95A-EBFFD828838D}"/>
          </ac:spMkLst>
        </pc:spChg>
        <pc:spChg chg="add del mod">
          <ac:chgData name="marcos aurelio gularte de castro" userId="67f50566e2aee3b4" providerId="LiveId" clId="{A5C19198-1CB1-7C4D-A56C-ED8B7F6C16CE}" dt="2020-09-28T15:03:25.994" v="442" actId="931"/>
          <ac:spMkLst>
            <pc:docMk/>
            <pc:sldMk cId="1635832347" sldId="265"/>
            <ac:spMk id="25" creationId="{69ACA57D-564A-4343-BD52-20C0B1FB3B71}"/>
          </ac:spMkLst>
        </pc:spChg>
        <pc:spChg chg="add del mod">
          <ac:chgData name="marcos aurelio gularte de castro" userId="67f50566e2aee3b4" providerId="LiveId" clId="{A5C19198-1CB1-7C4D-A56C-ED8B7F6C16CE}" dt="2020-09-28T14:58:40.779" v="440" actId="931"/>
          <ac:spMkLst>
            <pc:docMk/>
            <pc:sldMk cId="1635832347" sldId="265"/>
            <ac:spMk id="27" creationId="{63D81D35-AC30-F54A-B63D-00CF1FA52033}"/>
          </ac:spMkLst>
        </pc:spChg>
        <pc:picChg chg="del mod">
          <ac:chgData name="marcos aurelio gularte de castro" userId="67f50566e2aee3b4" providerId="LiveId" clId="{A5C19198-1CB1-7C4D-A56C-ED8B7F6C16CE}" dt="2020-09-26T23:04:47.903" v="118" actId="478"/>
          <ac:picMkLst>
            <pc:docMk/>
            <pc:sldMk cId="1635832347" sldId="265"/>
            <ac:picMk id="4" creationId="{00000000-0000-0000-0000-000000000000}"/>
          </ac:picMkLst>
        </pc:picChg>
        <pc:picChg chg="add del mod modCrop">
          <ac:chgData name="marcos aurelio gularte de castro" userId="67f50566e2aee3b4" providerId="LiveId" clId="{A5C19198-1CB1-7C4D-A56C-ED8B7F6C16CE}" dt="2020-09-28T14:20:51.463" v="416" actId="478"/>
          <ac:picMkLst>
            <pc:docMk/>
            <pc:sldMk cId="1635832347" sldId="265"/>
            <ac:picMk id="4" creationId="{B4F3BB52-474B-0147-B503-9E933FE5C070}"/>
          </ac:picMkLst>
        </pc:picChg>
        <pc:picChg chg="add del mod modCrop">
          <ac:chgData name="marcos aurelio gularte de castro" userId="67f50566e2aee3b4" providerId="LiveId" clId="{A5C19198-1CB1-7C4D-A56C-ED8B7F6C16CE}" dt="2020-09-28T14:22:18.388" v="419" actId="478"/>
          <ac:picMkLst>
            <pc:docMk/>
            <pc:sldMk cId="1635832347" sldId="265"/>
            <ac:picMk id="11" creationId="{82AF2B7A-BC30-704B-8DDA-8264211FF317}"/>
          </ac:picMkLst>
        </pc:picChg>
        <pc:picChg chg="add del mod">
          <ac:chgData name="marcos aurelio gularte de castro" userId="67f50566e2aee3b4" providerId="LiveId" clId="{A5C19198-1CB1-7C4D-A56C-ED8B7F6C16CE}" dt="2020-09-28T14:58:35.897" v="439" actId="478"/>
          <ac:picMkLst>
            <pc:docMk/>
            <pc:sldMk cId="1635832347" sldId="265"/>
            <ac:picMk id="15" creationId="{CAD7E78F-D5FA-B845-B6F0-8D6927EA01D5}"/>
          </ac:picMkLst>
        </pc:picChg>
        <pc:picChg chg="add del mod">
          <ac:chgData name="marcos aurelio gularte de castro" userId="67f50566e2aee3b4" providerId="LiveId" clId="{A5C19198-1CB1-7C4D-A56C-ED8B7F6C16CE}" dt="2020-09-28T14:29:49.560" v="436" actId="478"/>
          <ac:picMkLst>
            <pc:docMk/>
            <pc:sldMk cId="1635832347" sldId="265"/>
            <ac:picMk id="18" creationId="{4AE39B14-A5FD-2543-9F05-3E5CDA171E7F}"/>
          </ac:picMkLst>
        </pc:picChg>
        <pc:picChg chg="add del mod">
          <ac:chgData name="marcos aurelio gularte de castro" userId="67f50566e2aee3b4" providerId="LiveId" clId="{A5C19198-1CB1-7C4D-A56C-ED8B7F6C16CE}" dt="2020-09-28T14:58:34.139" v="438" actId="478"/>
          <ac:picMkLst>
            <pc:docMk/>
            <pc:sldMk cId="1635832347" sldId="265"/>
            <ac:picMk id="23" creationId="{160A9397-20F8-8442-BD57-825E3C985BC1}"/>
          </ac:picMkLst>
        </pc:picChg>
        <pc:picChg chg="add mod">
          <ac:chgData name="marcos aurelio gularte de castro" userId="67f50566e2aee3b4" providerId="LiveId" clId="{A5C19198-1CB1-7C4D-A56C-ED8B7F6C16CE}" dt="2020-09-28T23:06:33.459" v="639"/>
          <ac:picMkLst>
            <pc:docMk/>
            <pc:sldMk cId="1635832347" sldId="265"/>
            <ac:picMk id="29" creationId="{88114B5B-965D-154E-BDF1-053294BE6607}"/>
          </ac:picMkLst>
        </pc:picChg>
        <pc:picChg chg="add mod modCrop">
          <ac:chgData name="marcos aurelio gularte de castro" userId="67f50566e2aee3b4" providerId="LiveId" clId="{A5C19198-1CB1-7C4D-A56C-ED8B7F6C16CE}" dt="2020-09-28T23:06:33.459" v="639"/>
          <ac:picMkLst>
            <pc:docMk/>
            <pc:sldMk cId="1635832347" sldId="265"/>
            <ac:picMk id="31" creationId="{1B2FE0FC-8C1D-0242-8753-FDDE0455264C}"/>
          </ac:picMkLst>
        </pc:picChg>
      </pc:sldChg>
      <pc:sldChg chg="addSp delSp modSp mod modTransition modClrScheme chgLayout modNotes">
        <pc:chgData name="marcos aurelio gularte de castro" userId="67f50566e2aee3b4" providerId="LiveId" clId="{A5C19198-1CB1-7C4D-A56C-ED8B7F6C16CE}" dt="2020-09-28T23:06:33.459" v="639"/>
        <pc:sldMkLst>
          <pc:docMk/>
          <pc:sldMk cId="546692683" sldId="266"/>
        </pc:sldMkLst>
        <pc:spChg chg="del mod">
          <ac:chgData name="marcos aurelio gularte de castro" userId="67f50566e2aee3b4" providerId="LiveId" clId="{A5C19198-1CB1-7C4D-A56C-ED8B7F6C16CE}" dt="2020-09-26T23:06:46.060" v="126" actId="700"/>
          <ac:spMkLst>
            <pc:docMk/>
            <pc:sldMk cId="546692683" sldId="266"/>
            <ac:spMk id="2" creationId="{00000000-0000-0000-0000-000000000000}"/>
          </ac:spMkLst>
        </pc:spChg>
        <pc:spChg chg="mod ord">
          <ac:chgData name="marcos aurelio gularte de castro" userId="67f50566e2aee3b4" providerId="LiveId" clId="{A5C19198-1CB1-7C4D-A56C-ED8B7F6C16CE}" dt="2020-09-28T23:06:33.459" v="639"/>
          <ac:spMkLst>
            <pc:docMk/>
            <pc:sldMk cId="546692683" sldId="266"/>
            <ac:spMk id="3" creationId="{00000000-0000-0000-0000-000000000000}"/>
          </ac:spMkLst>
        </pc:spChg>
        <pc:spChg chg="add del mod ord">
          <ac:chgData name="marcos aurelio gularte de castro" userId="67f50566e2aee3b4" providerId="LiveId" clId="{A5C19198-1CB1-7C4D-A56C-ED8B7F6C16CE}" dt="2020-09-27T00:43:59.992" v="333" actId="6264"/>
          <ac:spMkLst>
            <pc:docMk/>
            <pc:sldMk cId="546692683" sldId="266"/>
            <ac:spMk id="5" creationId="{0CD3F451-9B68-3943-A529-CD2D29AB85A9}"/>
          </ac:spMkLst>
        </pc:spChg>
        <pc:spChg chg="add del mod">
          <ac:chgData name="marcos aurelio gularte de castro" userId="67f50566e2aee3b4" providerId="LiveId" clId="{A5C19198-1CB1-7C4D-A56C-ED8B7F6C16CE}" dt="2020-09-28T14:27:21.771" v="427"/>
          <ac:spMkLst>
            <pc:docMk/>
            <pc:sldMk cId="546692683" sldId="266"/>
            <ac:spMk id="5" creationId="{B5FA9A4C-596C-3544-9BD6-BB46B92076CE}"/>
          </ac:spMkLst>
        </pc:spChg>
        <pc:spChg chg="add del mod ord">
          <ac:chgData name="marcos aurelio gularte de castro" userId="67f50566e2aee3b4" providerId="LiveId" clId="{A5C19198-1CB1-7C4D-A56C-ED8B7F6C16CE}" dt="2020-09-27T00:43:59.992" v="333" actId="6264"/>
          <ac:spMkLst>
            <pc:docMk/>
            <pc:sldMk cId="546692683" sldId="266"/>
            <ac:spMk id="6" creationId="{A4A710D7-9008-E444-A659-3688F81366AD}"/>
          </ac:spMkLst>
        </pc:spChg>
        <pc:spChg chg="add del mod">
          <ac:chgData name="marcos aurelio gularte de castro" userId="67f50566e2aee3b4" providerId="LiveId" clId="{A5C19198-1CB1-7C4D-A56C-ED8B7F6C16CE}" dt="2020-09-27T00:43:59.992" v="333" actId="6264"/>
          <ac:spMkLst>
            <pc:docMk/>
            <pc:sldMk cId="546692683" sldId="266"/>
            <ac:spMk id="7" creationId="{07B91AA3-1312-EA4E-A484-87CAA454BBA8}"/>
          </ac:spMkLst>
        </pc:spChg>
        <pc:spChg chg="add del mod">
          <ac:chgData name="marcos aurelio gularte de castro" userId="67f50566e2aee3b4" providerId="LiveId" clId="{A5C19198-1CB1-7C4D-A56C-ED8B7F6C16CE}" dt="2020-09-28T14:27:26.526" v="429"/>
          <ac:spMkLst>
            <pc:docMk/>
            <pc:sldMk cId="546692683" sldId="266"/>
            <ac:spMk id="8" creationId="{3E27AD62-1CA9-9F4D-84EA-3BD59C332E57}"/>
          </ac:spMkLst>
        </pc:spChg>
        <pc:spChg chg="add del mod ord">
          <ac:chgData name="marcos aurelio gularte de castro" userId="67f50566e2aee3b4" providerId="LiveId" clId="{A5C19198-1CB1-7C4D-A56C-ED8B7F6C16CE}" dt="2020-09-27T00:44:12.314" v="335" actId="700"/>
          <ac:spMkLst>
            <pc:docMk/>
            <pc:sldMk cId="546692683" sldId="266"/>
            <ac:spMk id="8" creationId="{D9F3F670-0CB9-6B46-B83F-D792616562AA}"/>
          </ac:spMkLst>
        </pc:spChg>
        <pc:spChg chg="add del mod ord">
          <ac:chgData name="marcos aurelio gularte de castro" userId="67f50566e2aee3b4" providerId="LiveId" clId="{A5C19198-1CB1-7C4D-A56C-ED8B7F6C16CE}" dt="2020-09-27T00:44:12.314" v="335" actId="700"/>
          <ac:spMkLst>
            <pc:docMk/>
            <pc:sldMk cId="546692683" sldId="266"/>
            <ac:spMk id="9" creationId="{05A5F718-8D9C-8A44-B0EE-92C81517251A}"/>
          </ac:spMkLst>
        </pc:spChg>
        <pc:spChg chg="add del mod ord">
          <ac:chgData name="marcos aurelio gularte de castro" userId="67f50566e2aee3b4" providerId="LiveId" clId="{A5C19198-1CB1-7C4D-A56C-ED8B7F6C16CE}" dt="2020-09-27T00:44:17.476" v="336" actId="6264"/>
          <ac:spMkLst>
            <pc:docMk/>
            <pc:sldMk cId="546692683" sldId="266"/>
            <ac:spMk id="10" creationId="{C2074175-D685-974E-A6FC-ED786BEB54BC}"/>
          </ac:spMkLst>
        </pc:spChg>
        <pc:spChg chg="add del mod">
          <ac:chgData name="marcos aurelio gularte de castro" userId="67f50566e2aee3b4" providerId="LiveId" clId="{A5C19198-1CB1-7C4D-A56C-ED8B7F6C16CE}" dt="2020-09-27T00:44:17.476" v="336" actId="6264"/>
          <ac:spMkLst>
            <pc:docMk/>
            <pc:sldMk cId="546692683" sldId="266"/>
            <ac:spMk id="11" creationId="{5E9F5EBB-D0C8-1948-AE89-06C83FC26F0D}"/>
          </ac:spMkLst>
        </pc:spChg>
        <pc:spChg chg="add del mod">
          <ac:chgData name="marcos aurelio gularte de castro" userId="67f50566e2aee3b4" providerId="LiveId" clId="{A5C19198-1CB1-7C4D-A56C-ED8B7F6C16CE}" dt="2020-09-28T14:29:21.866" v="431"/>
          <ac:spMkLst>
            <pc:docMk/>
            <pc:sldMk cId="546692683" sldId="266"/>
            <ac:spMk id="11" creationId="{869D8F84-31E3-D742-AB80-19A524C4B3C6}"/>
          </ac:spMkLst>
        </pc:spChg>
        <pc:spChg chg="add del mod ord">
          <ac:chgData name="marcos aurelio gularte de castro" userId="67f50566e2aee3b4" providerId="LiveId" clId="{A5C19198-1CB1-7C4D-A56C-ED8B7F6C16CE}" dt="2020-09-28T14:27:16.394" v="425"/>
          <ac:spMkLst>
            <pc:docMk/>
            <pc:sldMk cId="546692683" sldId="266"/>
            <ac:spMk id="12" creationId="{FF2736F4-74D8-C64B-AA04-3F953382D55C}"/>
          </ac:spMkLst>
        </pc:spChg>
        <pc:picChg chg="add del mod">
          <ac:chgData name="marcos aurelio gularte de castro" userId="67f50566e2aee3b4" providerId="LiveId" clId="{A5C19198-1CB1-7C4D-A56C-ED8B7F6C16CE}" dt="2020-09-28T14:27:19.647" v="426" actId="478"/>
          <ac:picMkLst>
            <pc:docMk/>
            <pc:sldMk cId="546692683" sldId="266"/>
            <ac:picMk id="2" creationId="{400525EE-4B47-BC4A-8ACB-A141170BA104}"/>
          </ac:picMkLst>
        </pc:picChg>
        <pc:picChg chg="del mod">
          <ac:chgData name="marcos aurelio gularte de castro" userId="67f50566e2aee3b4" providerId="LiveId" clId="{A5C19198-1CB1-7C4D-A56C-ED8B7F6C16CE}" dt="2020-09-26T23:06:30.361" v="124" actId="478"/>
          <ac:picMkLst>
            <pc:docMk/>
            <pc:sldMk cId="546692683" sldId="266"/>
            <ac:picMk id="4" creationId="{00000000-0000-0000-0000-000000000000}"/>
          </ac:picMkLst>
        </pc:picChg>
        <pc:picChg chg="add del mod">
          <ac:chgData name="marcos aurelio gularte de castro" userId="67f50566e2aee3b4" providerId="LiveId" clId="{A5C19198-1CB1-7C4D-A56C-ED8B7F6C16CE}" dt="2020-09-28T14:27:24.050" v="428" actId="478"/>
          <ac:picMkLst>
            <pc:docMk/>
            <pc:sldMk cId="546692683" sldId="266"/>
            <ac:picMk id="6" creationId="{463877BA-B661-C845-8ADF-D952BE53CF9D}"/>
          </ac:picMkLst>
        </pc:picChg>
        <pc:picChg chg="add del mod">
          <ac:chgData name="marcos aurelio gularte de castro" userId="67f50566e2aee3b4" providerId="LiveId" clId="{A5C19198-1CB1-7C4D-A56C-ED8B7F6C16CE}" dt="2020-09-28T14:28:10.733" v="430" actId="478"/>
          <ac:picMkLst>
            <pc:docMk/>
            <pc:sldMk cId="546692683" sldId="266"/>
            <ac:picMk id="9" creationId="{AB0597DD-D050-2F47-A9E1-E116B0632B90}"/>
          </ac:picMkLst>
        </pc:picChg>
        <pc:picChg chg="add mod">
          <ac:chgData name="marcos aurelio gularte de castro" userId="67f50566e2aee3b4" providerId="LiveId" clId="{A5C19198-1CB1-7C4D-A56C-ED8B7F6C16CE}" dt="2020-09-28T23:06:33.459" v="639"/>
          <ac:picMkLst>
            <pc:docMk/>
            <pc:sldMk cId="546692683" sldId="266"/>
            <ac:picMk id="13" creationId="{94354960-85E7-DD47-86D1-2DD0BD9EFC91}"/>
          </ac:picMkLst>
        </pc:picChg>
      </pc:sldChg>
      <pc:sldChg chg="addSp delSp modSp mod modTransition modClrScheme chgLayout modNotes">
        <pc:chgData name="marcos aurelio gularte de castro" userId="67f50566e2aee3b4" providerId="LiveId" clId="{A5C19198-1CB1-7C4D-A56C-ED8B7F6C16CE}" dt="2020-09-28T23:06:33.459" v="639"/>
        <pc:sldMkLst>
          <pc:docMk/>
          <pc:sldMk cId="1553578538" sldId="267"/>
        </pc:sldMkLst>
        <pc:spChg chg="del mod">
          <ac:chgData name="marcos aurelio gularte de castro" userId="67f50566e2aee3b4" providerId="LiveId" clId="{A5C19198-1CB1-7C4D-A56C-ED8B7F6C16CE}" dt="2020-09-26T23:07:01.745" v="128" actId="700"/>
          <ac:spMkLst>
            <pc:docMk/>
            <pc:sldMk cId="1553578538" sldId="267"/>
            <ac:spMk id="2" creationId="{00000000-0000-0000-0000-000000000000}"/>
          </ac:spMkLst>
        </pc:spChg>
        <pc:spChg chg="mod ord">
          <ac:chgData name="marcos aurelio gularte de castro" userId="67f50566e2aee3b4" providerId="LiveId" clId="{A5C19198-1CB1-7C4D-A56C-ED8B7F6C16CE}" dt="2020-09-28T23:06:33.459" v="639"/>
          <ac:spMkLst>
            <pc:docMk/>
            <pc:sldMk cId="1553578538" sldId="267"/>
            <ac:spMk id="3" creationId="{00000000-0000-0000-0000-000000000000}"/>
          </ac:spMkLst>
        </pc:spChg>
        <pc:spChg chg="add del mod ord">
          <ac:chgData name="marcos aurelio gularte de castro" userId="67f50566e2aee3b4" providerId="LiveId" clId="{A5C19198-1CB1-7C4D-A56C-ED8B7F6C16CE}" dt="2020-09-26T23:07:08.706" v="131" actId="6264"/>
          <ac:spMkLst>
            <pc:docMk/>
            <pc:sldMk cId="1553578538" sldId="267"/>
            <ac:spMk id="5" creationId="{CE4FB271-B63C-A145-97E8-F105846E690F}"/>
          </ac:spMkLst>
        </pc:spChg>
        <pc:spChg chg="add del mod">
          <ac:chgData name="marcos aurelio gularte de castro" userId="67f50566e2aee3b4" providerId="LiveId" clId="{A5C19198-1CB1-7C4D-A56C-ED8B7F6C16CE}" dt="2020-09-26T23:07:08.706" v="131" actId="6264"/>
          <ac:spMkLst>
            <pc:docMk/>
            <pc:sldMk cId="1553578538" sldId="267"/>
            <ac:spMk id="6" creationId="{4D011F39-EFBA-7446-B8B5-43476899DC10}"/>
          </ac:spMkLst>
        </pc:spChg>
        <pc:spChg chg="add del mod ord">
          <ac:chgData name="marcos aurelio gularte de castro" userId="67f50566e2aee3b4" providerId="LiveId" clId="{A5C19198-1CB1-7C4D-A56C-ED8B7F6C16CE}" dt="2020-09-28T15:04:47.623" v="444" actId="931"/>
          <ac:spMkLst>
            <pc:docMk/>
            <pc:sldMk cId="1553578538" sldId="267"/>
            <ac:spMk id="7" creationId="{429BB028-1B6D-5B44-B5F3-8D37201D2817}"/>
          </ac:spMkLst>
        </pc:spChg>
        <pc:picChg chg="del mod">
          <ac:chgData name="marcos aurelio gularte de castro" userId="67f50566e2aee3b4" providerId="LiveId" clId="{A5C19198-1CB1-7C4D-A56C-ED8B7F6C16CE}" dt="2020-09-26T23:06:58.178" v="127" actId="478"/>
          <ac:picMkLst>
            <pc:docMk/>
            <pc:sldMk cId="1553578538" sldId="267"/>
            <ac:picMk id="4" creationId="{00000000-0000-0000-0000-000000000000}"/>
          </ac:picMkLst>
        </pc:picChg>
        <pc:picChg chg="add mod">
          <ac:chgData name="marcos aurelio gularte de castro" userId="67f50566e2aee3b4" providerId="LiveId" clId="{A5C19198-1CB1-7C4D-A56C-ED8B7F6C16CE}" dt="2020-09-28T23:06:33.459" v="639"/>
          <ac:picMkLst>
            <pc:docMk/>
            <pc:sldMk cId="1553578538" sldId="267"/>
            <ac:picMk id="4" creationId="{D08111EE-BCF9-1244-BEB3-E17537D8B6C9}"/>
          </ac:picMkLst>
        </pc:picChg>
      </pc:sldChg>
      <pc:sldChg chg="addSp delSp modSp mod modTransition modClrScheme chgLayout modNotes">
        <pc:chgData name="marcos aurelio gularte de castro" userId="67f50566e2aee3b4" providerId="LiveId" clId="{A5C19198-1CB1-7C4D-A56C-ED8B7F6C16CE}" dt="2020-09-28T23:06:33.459" v="639"/>
        <pc:sldMkLst>
          <pc:docMk/>
          <pc:sldMk cId="643611888" sldId="268"/>
        </pc:sldMkLst>
        <pc:spChg chg="mod ord">
          <ac:chgData name="marcos aurelio gularte de castro" userId="67f50566e2aee3b4" providerId="LiveId" clId="{A5C19198-1CB1-7C4D-A56C-ED8B7F6C16CE}" dt="2020-09-28T23:06:33.459" v="639"/>
          <ac:spMkLst>
            <pc:docMk/>
            <pc:sldMk cId="643611888" sldId="268"/>
            <ac:spMk id="2" creationId="{00000000-0000-0000-0000-000000000000}"/>
          </ac:spMkLst>
        </pc:spChg>
        <pc:spChg chg="mod ord">
          <ac:chgData name="marcos aurelio gularte de castro" userId="67f50566e2aee3b4" providerId="LiveId" clId="{A5C19198-1CB1-7C4D-A56C-ED8B7F6C16CE}" dt="2020-09-28T23:06:33.459" v="639"/>
          <ac:spMkLst>
            <pc:docMk/>
            <pc:sldMk cId="643611888" sldId="268"/>
            <ac:spMk id="3" creationId="{00000000-0000-0000-0000-000000000000}"/>
          </ac:spMkLst>
        </pc:spChg>
        <pc:spChg chg="add del mod ord">
          <ac:chgData name="marcos aurelio gularte de castro" userId="67f50566e2aee3b4" providerId="LiveId" clId="{A5C19198-1CB1-7C4D-A56C-ED8B7F6C16CE}" dt="2020-09-26T23:07:20.053" v="136" actId="6264"/>
          <ac:spMkLst>
            <pc:docMk/>
            <pc:sldMk cId="643611888" sldId="268"/>
            <ac:spMk id="5" creationId="{21A4B1E1-9626-AC49-9517-D318F444463C}"/>
          </ac:spMkLst>
        </pc:spChg>
        <pc:spChg chg="add del mod">
          <ac:chgData name="marcos aurelio gularte de castro" userId="67f50566e2aee3b4" providerId="LiveId" clId="{A5C19198-1CB1-7C4D-A56C-ED8B7F6C16CE}" dt="2020-09-28T15:06:06.358" v="447" actId="931"/>
          <ac:spMkLst>
            <pc:docMk/>
            <pc:sldMk cId="643611888" sldId="268"/>
            <ac:spMk id="6" creationId="{14559F64-1E48-194D-87E0-D256226690F7}"/>
          </ac:spMkLst>
        </pc:spChg>
        <pc:spChg chg="add del mod">
          <ac:chgData name="marcos aurelio gularte de castro" userId="67f50566e2aee3b4" providerId="LiveId" clId="{A5C19198-1CB1-7C4D-A56C-ED8B7F6C16CE}" dt="2020-09-26T23:07:20.053" v="136" actId="6264"/>
          <ac:spMkLst>
            <pc:docMk/>
            <pc:sldMk cId="643611888" sldId="268"/>
            <ac:spMk id="6" creationId="{D8FAF4D3-6142-EF40-9EF2-DD8130DBED1B}"/>
          </ac:spMkLst>
        </pc:spChg>
        <pc:spChg chg="add del mod">
          <ac:chgData name="marcos aurelio gularte de castro" userId="67f50566e2aee3b4" providerId="LiveId" clId="{A5C19198-1CB1-7C4D-A56C-ED8B7F6C16CE}" dt="2020-09-26T23:07:20.053" v="136" actId="6264"/>
          <ac:spMkLst>
            <pc:docMk/>
            <pc:sldMk cId="643611888" sldId="268"/>
            <ac:spMk id="7" creationId="{EE2124B7-7401-5043-9EDB-DBBE0179B2C8}"/>
          </ac:spMkLst>
        </pc:spChg>
        <pc:spChg chg="add del mod ord">
          <ac:chgData name="marcos aurelio gularte de castro" userId="67f50566e2aee3b4" providerId="LiveId" clId="{A5C19198-1CB1-7C4D-A56C-ED8B7F6C16CE}" dt="2020-09-28T15:05:15.011" v="445"/>
          <ac:spMkLst>
            <pc:docMk/>
            <pc:sldMk cId="643611888" sldId="268"/>
            <ac:spMk id="8" creationId="{8DCA3D1F-87F5-8549-A084-03C46126AED7}"/>
          </ac:spMkLst>
        </pc:spChg>
        <pc:picChg chg="del mod">
          <ac:chgData name="marcos aurelio gularte de castro" userId="67f50566e2aee3b4" providerId="LiveId" clId="{A5C19198-1CB1-7C4D-A56C-ED8B7F6C16CE}" dt="2020-09-26T23:07:13.279" v="133" actId="478"/>
          <ac:picMkLst>
            <pc:docMk/>
            <pc:sldMk cId="643611888" sldId="268"/>
            <ac:picMk id="4" creationId="{00000000-0000-0000-0000-000000000000}"/>
          </ac:picMkLst>
        </pc:picChg>
        <pc:picChg chg="add del mod">
          <ac:chgData name="marcos aurelio gularte de castro" userId="67f50566e2aee3b4" providerId="LiveId" clId="{A5C19198-1CB1-7C4D-A56C-ED8B7F6C16CE}" dt="2020-09-28T15:05:21.466" v="446" actId="478"/>
          <ac:picMkLst>
            <pc:docMk/>
            <pc:sldMk cId="643611888" sldId="268"/>
            <ac:picMk id="4" creationId="{BF36B988-9B79-3F48-AF6D-C2787F72BEA9}"/>
          </ac:picMkLst>
        </pc:picChg>
        <pc:picChg chg="add mod">
          <ac:chgData name="marcos aurelio gularte de castro" userId="67f50566e2aee3b4" providerId="LiveId" clId="{A5C19198-1CB1-7C4D-A56C-ED8B7F6C16CE}" dt="2020-09-28T23:06:33.459" v="639"/>
          <ac:picMkLst>
            <pc:docMk/>
            <pc:sldMk cId="643611888" sldId="268"/>
            <ac:picMk id="9" creationId="{5709D53F-0A07-8D44-868F-98B4EB5926D6}"/>
          </ac:picMkLst>
        </pc:picChg>
      </pc:sldChg>
      <pc:sldChg chg="addSp delSp modSp mod modTransition modClrScheme chgLayout modNotes">
        <pc:chgData name="marcos aurelio gularte de castro" userId="67f50566e2aee3b4" providerId="LiveId" clId="{A5C19198-1CB1-7C4D-A56C-ED8B7F6C16CE}" dt="2020-09-28T23:06:33.459" v="639"/>
        <pc:sldMkLst>
          <pc:docMk/>
          <pc:sldMk cId="599581814" sldId="269"/>
        </pc:sldMkLst>
        <pc:spChg chg="del mod">
          <ac:chgData name="marcos aurelio gularte de castro" userId="67f50566e2aee3b4" providerId="LiveId" clId="{A5C19198-1CB1-7C4D-A56C-ED8B7F6C16CE}" dt="2020-09-26T23:07:53.046" v="139" actId="700"/>
          <ac:spMkLst>
            <pc:docMk/>
            <pc:sldMk cId="599581814" sldId="269"/>
            <ac:spMk id="2" creationId="{00000000-0000-0000-0000-000000000000}"/>
          </ac:spMkLst>
        </pc:spChg>
        <pc:spChg chg="mod ord">
          <ac:chgData name="marcos aurelio gularte de castro" userId="67f50566e2aee3b4" providerId="LiveId" clId="{A5C19198-1CB1-7C4D-A56C-ED8B7F6C16CE}" dt="2020-09-28T23:06:33.459" v="639"/>
          <ac:spMkLst>
            <pc:docMk/>
            <pc:sldMk cId="599581814" sldId="269"/>
            <ac:spMk id="3" creationId="{00000000-0000-0000-0000-000000000000}"/>
          </ac:spMkLst>
        </pc:spChg>
        <pc:spChg chg="add del mod ord">
          <ac:chgData name="marcos aurelio gularte de castro" userId="67f50566e2aee3b4" providerId="LiveId" clId="{A5C19198-1CB1-7C4D-A56C-ED8B7F6C16CE}" dt="2020-09-28T17:37:23.164" v="448"/>
          <ac:spMkLst>
            <pc:docMk/>
            <pc:sldMk cId="599581814" sldId="269"/>
            <ac:spMk id="5" creationId="{EBB0791F-FF2E-F248-94F2-A0CCD432096F}"/>
          </ac:spMkLst>
        </pc:spChg>
        <pc:spChg chg="add del mod ord">
          <ac:chgData name="marcos aurelio gularte de castro" userId="67f50566e2aee3b4" providerId="LiveId" clId="{A5C19198-1CB1-7C4D-A56C-ED8B7F6C16CE}" dt="2020-09-28T18:53:49.489" v="452" actId="931"/>
          <ac:spMkLst>
            <pc:docMk/>
            <pc:sldMk cId="599581814" sldId="269"/>
            <ac:spMk id="6" creationId="{9700B8DA-86A3-F442-A5E5-C2B3F625BDA6}"/>
          </ac:spMkLst>
        </pc:spChg>
        <pc:spChg chg="add del mod">
          <ac:chgData name="marcos aurelio gularte de castro" userId="67f50566e2aee3b4" providerId="LiveId" clId="{A5C19198-1CB1-7C4D-A56C-ED8B7F6C16CE}" dt="2020-09-28T17:37:55.037" v="450"/>
          <ac:spMkLst>
            <pc:docMk/>
            <pc:sldMk cId="599581814" sldId="269"/>
            <ac:spMk id="7" creationId="{DDBDAEE3-88D4-E945-B1CE-43A9A3EB96C2}"/>
          </ac:spMkLst>
        </pc:spChg>
        <pc:spChg chg="add del mod">
          <ac:chgData name="marcos aurelio gularte de castro" userId="67f50566e2aee3b4" providerId="LiveId" clId="{A5C19198-1CB1-7C4D-A56C-ED8B7F6C16CE}" dt="2020-09-28T18:54:28.822" v="454"/>
          <ac:spMkLst>
            <pc:docMk/>
            <pc:sldMk cId="599581814" sldId="269"/>
            <ac:spMk id="12" creationId="{2D2ECFF6-E47E-4D47-BFD1-477BCF9B8765}"/>
          </ac:spMkLst>
        </pc:spChg>
        <pc:spChg chg="add del mod">
          <ac:chgData name="marcos aurelio gularte de castro" userId="67f50566e2aee3b4" providerId="LiveId" clId="{A5C19198-1CB1-7C4D-A56C-ED8B7F6C16CE}" dt="2020-09-28T18:54:41.342" v="456" actId="931"/>
          <ac:spMkLst>
            <pc:docMk/>
            <pc:sldMk cId="599581814" sldId="269"/>
            <ac:spMk id="15" creationId="{182C10A7-76D0-D84A-90F7-BBD2E342FB7A}"/>
          </ac:spMkLst>
        </pc:spChg>
        <pc:picChg chg="add del mod">
          <ac:chgData name="marcos aurelio gularte de castro" userId="67f50566e2aee3b4" providerId="LiveId" clId="{A5C19198-1CB1-7C4D-A56C-ED8B7F6C16CE}" dt="2020-09-28T17:37:30.078" v="449" actId="478"/>
          <ac:picMkLst>
            <pc:docMk/>
            <pc:sldMk cId="599581814" sldId="269"/>
            <ac:picMk id="2" creationId="{767A4341-1652-0548-8CE5-FBD26FA3C2A6}"/>
          </ac:picMkLst>
        </pc:picChg>
        <pc:picChg chg="del mod">
          <ac:chgData name="marcos aurelio gularte de castro" userId="67f50566e2aee3b4" providerId="LiveId" clId="{A5C19198-1CB1-7C4D-A56C-ED8B7F6C16CE}" dt="2020-09-26T23:07:30.238" v="138" actId="478"/>
          <ac:picMkLst>
            <pc:docMk/>
            <pc:sldMk cId="599581814" sldId="269"/>
            <ac:picMk id="4" creationId="{00000000-0000-0000-0000-000000000000}"/>
          </ac:picMkLst>
        </pc:picChg>
        <pc:picChg chg="add del mod">
          <ac:chgData name="marcos aurelio gularte de castro" userId="67f50566e2aee3b4" providerId="LiveId" clId="{A5C19198-1CB1-7C4D-A56C-ED8B7F6C16CE}" dt="2020-09-28T18:54:31.646" v="455" actId="478"/>
          <ac:picMkLst>
            <pc:docMk/>
            <pc:sldMk cId="599581814" sldId="269"/>
            <ac:picMk id="8" creationId="{0B549B40-7E76-504E-B045-28DCF446856D}"/>
          </ac:picMkLst>
        </pc:picChg>
        <pc:picChg chg="add del mod">
          <ac:chgData name="marcos aurelio gularte de castro" userId="67f50566e2aee3b4" providerId="LiveId" clId="{A5C19198-1CB1-7C4D-A56C-ED8B7F6C16CE}" dt="2020-09-28T18:53:54.814" v="453" actId="478"/>
          <ac:picMkLst>
            <pc:docMk/>
            <pc:sldMk cId="599581814" sldId="269"/>
            <ac:picMk id="10" creationId="{F1D47AC2-D3B4-F143-90B5-13801FA71D53}"/>
          </ac:picMkLst>
        </pc:picChg>
        <pc:picChg chg="add mod">
          <ac:chgData name="marcos aurelio gularte de castro" userId="67f50566e2aee3b4" providerId="LiveId" clId="{A5C19198-1CB1-7C4D-A56C-ED8B7F6C16CE}" dt="2020-09-28T23:06:33.459" v="639"/>
          <ac:picMkLst>
            <pc:docMk/>
            <pc:sldMk cId="599581814" sldId="269"/>
            <ac:picMk id="13" creationId="{641C0360-4B2E-DB4E-A436-BECF48FFE4B9}"/>
          </ac:picMkLst>
        </pc:picChg>
        <pc:picChg chg="add mod">
          <ac:chgData name="marcos aurelio gularte de castro" userId="67f50566e2aee3b4" providerId="LiveId" clId="{A5C19198-1CB1-7C4D-A56C-ED8B7F6C16CE}" dt="2020-09-28T23:06:33.459" v="639"/>
          <ac:picMkLst>
            <pc:docMk/>
            <pc:sldMk cId="599581814" sldId="269"/>
            <ac:picMk id="17" creationId="{4A8EB54E-1978-5E41-8008-AF88ABAA8CCC}"/>
          </ac:picMkLst>
        </pc:picChg>
      </pc:sldChg>
      <pc:sldChg chg="addSp delSp modSp mod modTransition modClrScheme chgLayout modNotes">
        <pc:chgData name="marcos aurelio gularte de castro" userId="67f50566e2aee3b4" providerId="LiveId" clId="{A5C19198-1CB1-7C4D-A56C-ED8B7F6C16CE}" dt="2020-09-28T23:06:33.459" v="639"/>
        <pc:sldMkLst>
          <pc:docMk/>
          <pc:sldMk cId="612131973" sldId="270"/>
        </pc:sldMkLst>
        <pc:spChg chg="del mod">
          <ac:chgData name="marcos aurelio gularte de castro" userId="67f50566e2aee3b4" providerId="LiveId" clId="{A5C19198-1CB1-7C4D-A56C-ED8B7F6C16CE}" dt="2020-09-26T23:08:18.825" v="143" actId="700"/>
          <ac:spMkLst>
            <pc:docMk/>
            <pc:sldMk cId="612131973" sldId="270"/>
            <ac:spMk id="2" creationId="{00000000-0000-0000-0000-000000000000}"/>
          </ac:spMkLst>
        </pc:spChg>
        <pc:spChg chg="mod ord">
          <ac:chgData name="marcos aurelio gularte de castro" userId="67f50566e2aee3b4" providerId="LiveId" clId="{A5C19198-1CB1-7C4D-A56C-ED8B7F6C16CE}" dt="2020-09-28T18:55:46.624" v="464" actId="1076"/>
          <ac:spMkLst>
            <pc:docMk/>
            <pc:sldMk cId="612131973" sldId="270"/>
            <ac:spMk id="3" creationId="{00000000-0000-0000-0000-000000000000}"/>
          </ac:spMkLst>
        </pc:spChg>
        <pc:spChg chg="add del mod ord">
          <ac:chgData name="marcos aurelio gularte de castro" userId="67f50566e2aee3b4" providerId="LiveId" clId="{A5C19198-1CB1-7C4D-A56C-ED8B7F6C16CE}" dt="2020-09-28T18:56:48.409" v="465" actId="931"/>
          <ac:spMkLst>
            <pc:docMk/>
            <pc:sldMk cId="612131973" sldId="270"/>
            <ac:spMk id="5" creationId="{260F986E-A1F1-1A44-8A58-CD5DC24959F7}"/>
          </ac:spMkLst>
        </pc:spChg>
        <pc:picChg chg="del mod">
          <ac:chgData name="marcos aurelio gularte de castro" userId="67f50566e2aee3b4" providerId="LiveId" clId="{A5C19198-1CB1-7C4D-A56C-ED8B7F6C16CE}" dt="2020-09-26T23:08:07.338" v="141" actId="478"/>
          <ac:picMkLst>
            <pc:docMk/>
            <pc:sldMk cId="612131973" sldId="270"/>
            <ac:picMk id="4" creationId="{00000000-0000-0000-0000-000000000000}"/>
          </ac:picMkLst>
        </pc:picChg>
        <pc:picChg chg="add mod">
          <ac:chgData name="marcos aurelio gularte de castro" userId="67f50566e2aee3b4" providerId="LiveId" clId="{A5C19198-1CB1-7C4D-A56C-ED8B7F6C16CE}" dt="2020-09-28T23:06:33.459" v="639"/>
          <ac:picMkLst>
            <pc:docMk/>
            <pc:sldMk cId="612131973" sldId="270"/>
            <ac:picMk id="4" creationId="{09342DAF-477B-3F47-822C-DF9D81354715}"/>
          </ac:picMkLst>
        </pc:picChg>
      </pc:sldChg>
      <pc:sldChg chg="addSp delSp modSp mod modTransition modClrScheme chgLayout modNotes">
        <pc:chgData name="marcos aurelio gularte de castro" userId="67f50566e2aee3b4" providerId="LiveId" clId="{A5C19198-1CB1-7C4D-A56C-ED8B7F6C16CE}" dt="2020-09-28T23:06:33.459" v="639"/>
        <pc:sldMkLst>
          <pc:docMk/>
          <pc:sldMk cId="441806560" sldId="271"/>
        </pc:sldMkLst>
        <pc:spChg chg="del mod">
          <ac:chgData name="marcos aurelio gularte de castro" userId="67f50566e2aee3b4" providerId="LiveId" clId="{A5C19198-1CB1-7C4D-A56C-ED8B7F6C16CE}" dt="2020-09-26T23:10:12.327" v="148" actId="700"/>
          <ac:spMkLst>
            <pc:docMk/>
            <pc:sldMk cId="441806560" sldId="271"/>
            <ac:spMk id="2" creationId="{00000000-0000-0000-0000-000000000000}"/>
          </ac:spMkLst>
        </pc:spChg>
        <pc:spChg chg="mod ord">
          <ac:chgData name="marcos aurelio gularte de castro" userId="67f50566e2aee3b4" providerId="LiveId" clId="{A5C19198-1CB1-7C4D-A56C-ED8B7F6C16CE}" dt="2020-09-28T18:56:59.482" v="467" actId="27636"/>
          <ac:spMkLst>
            <pc:docMk/>
            <pc:sldMk cId="441806560" sldId="271"/>
            <ac:spMk id="3" creationId="{00000000-0000-0000-0000-000000000000}"/>
          </ac:spMkLst>
        </pc:spChg>
        <pc:spChg chg="add del mod ord">
          <ac:chgData name="marcos aurelio gularte de castro" userId="67f50566e2aee3b4" providerId="LiveId" clId="{A5C19198-1CB1-7C4D-A56C-ED8B7F6C16CE}" dt="2020-09-26T23:10:21.396" v="149" actId="6264"/>
          <ac:spMkLst>
            <pc:docMk/>
            <pc:sldMk cId="441806560" sldId="271"/>
            <ac:spMk id="4" creationId="{E2D45AC1-03DB-3342-A3F4-DADBF3A26582}"/>
          </ac:spMkLst>
        </pc:spChg>
        <pc:spChg chg="add del mod">
          <ac:chgData name="marcos aurelio gularte de castro" userId="67f50566e2aee3b4" providerId="LiveId" clId="{A5C19198-1CB1-7C4D-A56C-ED8B7F6C16CE}" dt="2020-09-28T18:59:22.514" v="470"/>
          <ac:spMkLst>
            <pc:docMk/>
            <pc:sldMk cId="441806560" sldId="271"/>
            <ac:spMk id="5" creationId="{455ADE34-DAE2-1345-A804-36215A35A1F7}"/>
          </ac:spMkLst>
        </pc:spChg>
        <pc:spChg chg="add del mod ord">
          <ac:chgData name="marcos aurelio gularte de castro" userId="67f50566e2aee3b4" providerId="LiveId" clId="{A5C19198-1CB1-7C4D-A56C-ED8B7F6C16CE}" dt="2020-09-26T23:10:21.396" v="149" actId="6264"/>
          <ac:spMkLst>
            <pc:docMk/>
            <pc:sldMk cId="441806560" sldId="271"/>
            <ac:spMk id="6" creationId="{2AD2F2F4-4210-9C4F-B2CC-8C10243EA445}"/>
          </ac:spMkLst>
        </pc:spChg>
        <pc:spChg chg="add del mod">
          <ac:chgData name="marcos aurelio gularte de castro" userId="67f50566e2aee3b4" providerId="LiveId" clId="{A5C19198-1CB1-7C4D-A56C-ED8B7F6C16CE}" dt="2020-09-26T23:10:21.396" v="149" actId="6264"/>
          <ac:spMkLst>
            <pc:docMk/>
            <pc:sldMk cId="441806560" sldId="271"/>
            <ac:spMk id="7" creationId="{52699685-EA39-D047-B95A-F9E3C895CF15}"/>
          </ac:spMkLst>
        </pc:spChg>
        <pc:spChg chg="add del mod ord">
          <ac:chgData name="marcos aurelio gularte de castro" userId="67f50566e2aee3b4" providerId="LiveId" clId="{A5C19198-1CB1-7C4D-A56C-ED8B7F6C16CE}" dt="2020-09-28T18:58:49.689" v="468"/>
          <ac:spMkLst>
            <pc:docMk/>
            <pc:sldMk cId="441806560" sldId="271"/>
            <ac:spMk id="8" creationId="{F1FD6910-3760-3A4E-B904-A60B2509ACB3}"/>
          </ac:spMkLst>
        </pc:spChg>
        <pc:spChg chg="add del mod ord">
          <ac:chgData name="marcos aurelio gularte de castro" userId="67f50566e2aee3b4" providerId="LiveId" clId="{A5C19198-1CB1-7C4D-A56C-ED8B7F6C16CE}" dt="2020-09-28T19:02:46.911" v="479" actId="931"/>
          <ac:spMkLst>
            <pc:docMk/>
            <pc:sldMk cId="441806560" sldId="271"/>
            <ac:spMk id="9" creationId="{8B0E5BEF-0172-7947-B308-142BC08DA09D}"/>
          </ac:spMkLst>
        </pc:spChg>
        <pc:spChg chg="add del mod">
          <ac:chgData name="marcos aurelio gularte de castro" userId="67f50566e2aee3b4" providerId="LiveId" clId="{A5C19198-1CB1-7C4D-A56C-ED8B7F6C16CE}" dt="2020-09-28T18:59:49.930" v="472"/>
          <ac:spMkLst>
            <pc:docMk/>
            <pc:sldMk cId="441806560" sldId="271"/>
            <ac:spMk id="10" creationId="{542660FC-5E7C-C640-890D-C4F31DE60A0E}"/>
          </ac:spMkLst>
        </pc:spChg>
        <pc:spChg chg="add del mod">
          <ac:chgData name="marcos aurelio gularte de castro" userId="67f50566e2aee3b4" providerId="LiveId" clId="{A5C19198-1CB1-7C4D-A56C-ED8B7F6C16CE}" dt="2020-09-28T19:00:15.570" v="474"/>
          <ac:spMkLst>
            <pc:docMk/>
            <pc:sldMk cId="441806560" sldId="271"/>
            <ac:spMk id="13" creationId="{60C4BE59-F918-ED47-BC79-FC1B029C652F}"/>
          </ac:spMkLst>
        </pc:spChg>
        <pc:spChg chg="add del mod">
          <ac:chgData name="marcos aurelio gularte de castro" userId="67f50566e2aee3b4" providerId="LiveId" clId="{A5C19198-1CB1-7C4D-A56C-ED8B7F6C16CE}" dt="2020-09-28T19:02:07.477" v="476" actId="931"/>
          <ac:spMkLst>
            <pc:docMk/>
            <pc:sldMk cId="441806560" sldId="271"/>
            <ac:spMk id="16" creationId="{FA28A051-D771-E34F-9C54-D2E3337CC2FC}"/>
          </ac:spMkLst>
        </pc:spChg>
        <pc:picChg chg="add del mod">
          <ac:chgData name="marcos aurelio gularte de castro" userId="67f50566e2aee3b4" providerId="LiveId" clId="{A5C19198-1CB1-7C4D-A56C-ED8B7F6C16CE}" dt="2020-09-28T18:58:58.870" v="469" actId="478"/>
          <ac:picMkLst>
            <pc:docMk/>
            <pc:sldMk cId="441806560" sldId="271"/>
            <ac:picMk id="2" creationId="{7FCF799F-2D8E-7048-A080-C5073BB43DEF}"/>
          </ac:picMkLst>
        </pc:picChg>
        <pc:picChg chg="del mod">
          <ac:chgData name="marcos aurelio gularte de castro" userId="67f50566e2aee3b4" providerId="LiveId" clId="{A5C19198-1CB1-7C4D-A56C-ED8B7F6C16CE}" dt="2020-09-26T23:10:06.683" v="147" actId="478"/>
          <ac:picMkLst>
            <pc:docMk/>
            <pc:sldMk cId="441806560" sldId="271"/>
            <ac:picMk id="5" creationId="{00000000-0000-0000-0000-000000000000}"/>
          </ac:picMkLst>
        </pc:picChg>
        <pc:picChg chg="add del mod">
          <ac:chgData name="marcos aurelio gularte de castro" userId="67f50566e2aee3b4" providerId="LiveId" clId="{A5C19198-1CB1-7C4D-A56C-ED8B7F6C16CE}" dt="2020-09-28T18:59:25.497" v="471" actId="478"/>
          <ac:picMkLst>
            <pc:docMk/>
            <pc:sldMk cId="441806560" sldId="271"/>
            <ac:picMk id="6" creationId="{A93329CB-F88B-C74E-8AF2-76673B351F98}"/>
          </ac:picMkLst>
        </pc:picChg>
        <pc:picChg chg="add del mod">
          <ac:chgData name="marcos aurelio gularte de castro" userId="67f50566e2aee3b4" providerId="LiveId" clId="{A5C19198-1CB1-7C4D-A56C-ED8B7F6C16CE}" dt="2020-09-28T19:00:03.954" v="473" actId="478"/>
          <ac:picMkLst>
            <pc:docMk/>
            <pc:sldMk cId="441806560" sldId="271"/>
            <ac:picMk id="11" creationId="{9A7B4582-D85F-C14A-92A4-85D937B976AE}"/>
          </ac:picMkLst>
        </pc:picChg>
        <pc:picChg chg="add del mod">
          <ac:chgData name="marcos aurelio gularte de castro" userId="67f50566e2aee3b4" providerId="LiveId" clId="{A5C19198-1CB1-7C4D-A56C-ED8B7F6C16CE}" dt="2020-09-28T19:00:25.883" v="475" actId="478"/>
          <ac:picMkLst>
            <pc:docMk/>
            <pc:sldMk cId="441806560" sldId="271"/>
            <ac:picMk id="14" creationId="{CEA11355-D2D0-D145-8D10-4E25BAD0F080}"/>
          </ac:picMkLst>
        </pc:picChg>
        <pc:picChg chg="add mod modCrop">
          <ac:chgData name="marcos aurelio gularte de castro" userId="67f50566e2aee3b4" providerId="LiveId" clId="{A5C19198-1CB1-7C4D-A56C-ED8B7F6C16CE}" dt="2020-09-28T19:02:54.296" v="480" actId="1076"/>
          <ac:picMkLst>
            <pc:docMk/>
            <pc:sldMk cId="441806560" sldId="271"/>
            <ac:picMk id="18" creationId="{620E6530-8B9D-ED41-B54B-3A7FCF6E898F}"/>
          </ac:picMkLst>
        </pc:picChg>
        <pc:picChg chg="add mod">
          <ac:chgData name="marcos aurelio gularte de castro" userId="67f50566e2aee3b4" providerId="LiveId" clId="{A5C19198-1CB1-7C4D-A56C-ED8B7F6C16CE}" dt="2020-09-28T23:06:33.459" v="639"/>
          <ac:picMkLst>
            <pc:docMk/>
            <pc:sldMk cId="441806560" sldId="271"/>
            <ac:picMk id="20" creationId="{B72EE41B-F87D-1148-B730-F00605A43B1F}"/>
          </ac:picMkLst>
        </pc:picChg>
      </pc:sldChg>
      <pc:sldChg chg="addSp delSp modSp mod modTransition modClrScheme chgLayout modNotes">
        <pc:chgData name="marcos aurelio gularte de castro" userId="67f50566e2aee3b4" providerId="LiveId" clId="{A5C19198-1CB1-7C4D-A56C-ED8B7F6C16CE}" dt="2020-09-28T23:06:33.459" v="639"/>
        <pc:sldMkLst>
          <pc:docMk/>
          <pc:sldMk cId="321778661" sldId="272"/>
        </pc:sldMkLst>
        <pc:spChg chg="mod ord">
          <ac:chgData name="marcos aurelio gularte de castro" userId="67f50566e2aee3b4" providerId="LiveId" clId="{A5C19198-1CB1-7C4D-A56C-ED8B7F6C16CE}" dt="2020-09-28T23:06:33.459" v="639"/>
          <ac:spMkLst>
            <pc:docMk/>
            <pc:sldMk cId="321778661" sldId="272"/>
            <ac:spMk id="2" creationId="{00000000-0000-0000-0000-000000000000}"/>
          </ac:spMkLst>
        </pc:spChg>
        <pc:spChg chg="mod ord">
          <ac:chgData name="marcos aurelio gularte de castro" userId="67f50566e2aee3b4" providerId="LiveId" clId="{A5C19198-1CB1-7C4D-A56C-ED8B7F6C16CE}" dt="2020-09-28T23:06:33.459" v="639"/>
          <ac:spMkLst>
            <pc:docMk/>
            <pc:sldMk cId="321778661" sldId="272"/>
            <ac:spMk id="3" creationId="{00000000-0000-0000-0000-000000000000}"/>
          </ac:spMkLst>
        </pc:spChg>
        <pc:spChg chg="add del mod ord">
          <ac:chgData name="marcos aurelio gularte de castro" userId="67f50566e2aee3b4" providerId="LiveId" clId="{A5C19198-1CB1-7C4D-A56C-ED8B7F6C16CE}" dt="2020-09-26T23:10:38.408" v="154" actId="6264"/>
          <ac:spMkLst>
            <pc:docMk/>
            <pc:sldMk cId="321778661" sldId="272"/>
            <ac:spMk id="5" creationId="{136EA83C-9592-B94D-B588-CF474A5B120D}"/>
          </ac:spMkLst>
        </pc:spChg>
        <pc:spChg chg="add del mod ord">
          <ac:chgData name="marcos aurelio gularte de castro" userId="67f50566e2aee3b4" providerId="LiveId" clId="{A5C19198-1CB1-7C4D-A56C-ED8B7F6C16CE}" dt="2020-09-28T19:11:26.268" v="541"/>
          <ac:spMkLst>
            <pc:docMk/>
            <pc:sldMk cId="321778661" sldId="272"/>
            <ac:spMk id="5" creationId="{A52192ED-F65F-ED4D-B4F1-8AF40B4E4B17}"/>
          </ac:spMkLst>
        </pc:spChg>
        <pc:spChg chg="add del mod">
          <ac:chgData name="marcos aurelio gularte de castro" userId="67f50566e2aee3b4" providerId="LiveId" clId="{A5C19198-1CB1-7C4D-A56C-ED8B7F6C16CE}" dt="2020-09-26T23:10:38.408" v="154" actId="6264"/>
          <ac:spMkLst>
            <pc:docMk/>
            <pc:sldMk cId="321778661" sldId="272"/>
            <ac:spMk id="6" creationId="{23E2D543-35B9-9341-B3AB-A05D2A1179A9}"/>
          </ac:spMkLst>
        </pc:spChg>
        <pc:spChg chg="add del mod">
          <ac:chgData name="marcos aurelio gularte de castro" userId="67f50566e2aee3b4" providerId="LiveId" clId="{A5C19198-1CB1-7C4D-A56C-ED8B7F6C16CE}" dt="2020-09-26T23:10:38.408" v="154" actId="6264"/>
          <ac:spMkLst>
            <pc:docMk/>
            <pc:sldMk cId="321778661" sldId="272"/>
            <ac:spMk id="7" creationId="{7F541953-E5DB-A249-9067-6E6772BF032E}"/>
          </ac:spMkLst>
        </pc:spChg>
        <pc:spChg chg="add del mod ord">
          <ac:chgData name="marcos aurelio gularte de castro" userId="67f50566e2aee3b4" providerId="LiveId" clId="{A5C19198-1CB1-7C4D-A56C-ED8B7F6C16CE}" dt="2020-09-28T19:03:55.490" v="481"/>
          <ac:spMkLst>
            <pc:docMk/>
            <pc:sldMk cId="321778661" sldId="272"/>
            <ac:spMk id="8" creationId="{EE501B13-C613-B34B-A6B8-FB65412DCB9E}"/>
          </ac:spMkLst>
        </pc:spChg>
        <pc:spChg chg="add del mod">
          <ac:chgData name="marcos aurelio gularte de castro" userId="67f50566e2aee3b4" providerId="LiveId" clId="{A5C19198-1CB1-7C4D-A56C-ED8B7F6C16CE}" dt="2020-09-28T19:11:37.164" v="543"/>
          <ac:spMkLst>
            <pc:docMk/>
            <pc:sldMk cId="321778661" sldId="272"/>
            <ac:spMk id="9" creationId="{8EE71587-A86D-CE42-A642-0CEC5AF3DC60}"/>
          </ac:spMkLst>
        </pc:spChg>
        <pc:picChg chg="del mod">
          <ac:chgData name="marcos aurelio gularte de castro" userId="67f50566e2aee3b4" providerId="LiveId" clId="{A5C19198-1CB1-7C4D-A56C-ED8B7F6C16CE}" dt="2020-09-26T23:10:31.798" v="151" actId="478"/>
          <ac:picMkLst>
            <pc:docMk/>
            <pc:sldMk cId="321778661" sldId="272"/>
            <ac:picMk id="4" creationId="{00000000-0000-0000-0000-000000000000}"/>
          </ac:picMkLst>
        </pc:picChg>
        <pc:picChg chg="add mod ord modCrop">
          <ac:chgData name="marcos aurelio gularte de castro" userId="67f50566e2aee3b4" providerId="LiveId" clId="{A5C19198-1CB1-7C4D-A56C-ED8B7F6C16CE}" dt="2020-09-28T23:06:33.459" v="639"/>
          <ac:picMkLst>
            <pc:docMk/>
            <pc:sldMk cId="321778661" sldId="272"/>
            <ac:picMk id="4" creationId="{4282C205-4B9F-854B-8E97-42D7AB4317F4}"/>
          </ac:picMkLst>
        </pc:picChg>
        <pc:picChg chg="add del mod">
          <ac:chgData name="marcos aurelio gularte de castro" userId="67f50566e2aee3b4" providerId="LiveId" clId="{A5C19198-1CB1-7C4D-A56C-ED8B7F6C16CE}" dt="2020-09-28T19:11:35.379" v="542" actId="478"/>
          <ac:picMkLst>
            <pc:docMk/>
            <pc:sldMk cId="321778661" sldId="272"/>
            <ac:picMk id="6" creationId="{3D637A48-A46F-C941-845D-A0515FA9CBD8}"/>
          </ac:picMkLst>
        </pc:picChg>
        <pc:picChg chg="add mod modCrop">
          <ac:chgData name="marcos aurelio gularte de castro" userId="67f50566e2aee3b4" providerId="LiveId" clId="{A5C19198-1CB1-7C4D-A56C-ED8B7F6C16CE}" dt="2020-09-28T23:06:33.459" v="639"/>
          <ac:picMkLst>
            <pc:docMk/>
            <pc:sldMk cId="321778661" sldId="272"/>
            <ac:picMk id="10" creationId="{43F27ED9-E8FD-0545-8652-1681CF947178}"/>
          </ac:picMkLst>
        </pc:picChg>
      </pc:sldChg>
      <pc:sldChg chg="addSp delSp modSp mod modTransition modClrScheme chgLayout modNotes">
        <pc:chgData name="marcos aurelio gularte de castro" userId="67f50566e2aee3b4" providerId="LiveId" clId="{A5C19198-1CB1-7C4D-A56C-ED8B7F6C16CE}" dt="2020-09-28T23:06:33.459" v="639"/>
        <pc:sldMkLst>
          <pc:docMk/>
          <pc:sldMk cId="769724381" sldId="273"/>
        </pc:sldMkLst>
        <pc:spChg chg="del mod">
          <ac:chgData name="marcos aurelio gularte de castro" userId="67f50566e2aee3b4" providerId="LiveId" clId="{A5C19198-1CB1-7C4D-A56C-ED8B7F6C16CE}" dt="2020-09-26T23:10:55.571" v="159" actId="700"/>
          <ac:spMkLst>
            <pc:docMk/>
            <pc:sldMk cId="769724381" sldId="273"/>
            <ac:spMk id="2" creationId="{00000000-0000-0000-0000-000000000000}"/>
          </ac:spMkLst>
        </pc:spChg>
        <pc:spChg chg="mod ord">
          <ac:chgData name="marcos aurelio gularte de castro" userId="67f50566e2aee3b4" providerId="LiveId" clId="{A5C19198-1CB1-7C4D-A56C-ED8B7F6C16CE}" dt="2020-09-28T23:06:33.459" v="639"/>
          <ac:spMkLst>
            <pc:docMk/>
            <pc:sldMk cId="769724381" sldId="273"/>
            <ac:spMk id="3" creationId="{00000000-0000-0000-0000-000000000000}"/>
          </ac:spMkLst>
        </pc:spChg>
        <pc:spChg chg="add del mod ord">
          <ac:chgData name="marcos aurelio gularte de castro" userId="67f50566e2aee3b4" providerId="LiveId" clId="{A5C19198-1CB1-7C4D-A56C-ED8B7F6C16CE}" dt="2020-09-28T19:12:42.583" v="546"/>
          <ac:spMkLst>
            <pc:docMk/>
            <pc:sldMk cId="769724381" sldId="273"/>
            <ac:spMk id="5" creationId="{09D765FC-BCC3-994D-A40A-941D52411093}"/>
          </ac:spMkLst>
        </pc:spChg>
        <pc:spChg chg="add del mod ord">
          <ac:chgData name="marcos aurelio gularte de castro" userId="67f50566e2aee3b4" providerId="LiveId" clId="{A5C19198-1CB1-7C4D-A56C-ED8B7F6C16CE}" dt="2020-09-28T19:16:01.850" v="553"/>
          <ac:spMkLst>
            <pc:docMk/>
            <pc:sldMk cId="769724381" sldId="273"/>
            <ac:spMk id="6" creationId="{C4B82690-448E-2D4B-B3B0-3D4CAED2E266}"/>
          </ac:spMkLst>
        </pc:spChg>
        <pc:spChg chg="add del mod">
          <ac:chgData name="marcos aurelio gularte de castro" userId="67f50566e2aee3b4" providerId="LiveId" clId="{A5C19198-1CB1-7C4D-A56C-ED8B7F6C16CE}" dt="2020-09-28T19:13:02.105" v="549"/>
          <ac:spMkLst>
            <pc:docMk/>
            <pc:sldMk cId="769724381" sldId="273"/>
            <ac:spMk id="7" creationId="{2A776013-C0A1-5944-A2C1-5CCD0D972F57}"/>
          </ac:spMkLst>
        </pc:spChg>
        <pc:spChg chg="add del mod">
          <ac:chgData name="marcos aurelio gularte de castro" userId="67f50566e2aee3b4" providerId="LiveId" clId="{A5C19198-1CB1-7C4D-A56C-ED8B7F6C16CE}" dt="2020-09-28T19:13:32.965" v="551"/>
          <ac:spMkLst>
            <pc:docMk/>
            <pc:sldMk cId="769724381" sldId="273"/>
            <ac:spMk id="10" creationId="{3B1E6895-4E4C-0C48-BBAF-C0E14D0C0E71}"/>
          </ac:spMkLst>
        </pc:spChg>
        <pc:spChg chg="add del mod">
          <ac:chgData name="marcos aurelio gularte de castro" userId="67f50566e2aee3b4" providerId="LiveId" clId="{A5C19198-1CB1-7C4D-A56C-ED8B7F6C16CE}" dt="2020-09-28T19:19:37.854" v="560" actId="931"/>
          <ac:spMkLst>
            <pc:docMk/>
            <pc:sldMk cId="769724381" sldId="273"/>
            <ac:spMk id="14" creationId="{AF4EDD7F-8E8E-1C49-A25B-2AE2996C78A1}"/>
          </ac:spMkLst>
        </pc:spChg>
        <pc:spChg chg="add del mod">
          <ac:chgData name="marcos aurelio gularte de castro" userId="67f50566e2aee3b4" providerId="LiveId" clId="{A5C19198-1CB1-7C4D-A56C-ED8B7F6C16CE}" dt="2020-09-28T19:18:41.631" v="556" actId="931"/>
          <ac:spMkLst>
            <pc:docMk/>
            <pc:sldMk cId="769724381" sldId="273"/>
            <ac:spMk id="16" creationId="{2CF5F23F-5C52-E745-9444-251A6D8E170E}"/>
          </ac:spMkLst>
        </pc:spChg>
        <pc:spChg chg="add mod">
          <ac:chgData name="marcos aurelio gularte de castro" userId="67f50566e2aee3b4" providerId="LiveId" clId="{A5C19198-1CB1-7C4D-A56C-ED8B7F6C16CE}" dt="2020-09-28T19:18:54.013" v="558"/>
          <ac:spMkLst>
            <pc:docMk/>
            <pc:sldMk cId="769724381" sldId="273"/>
            <ac:spMk id="19" creationId="{637B9212-C3F1-DC49-93A5-C28EC55C6DB9}"/>
          </ac:spMkLst>
        </pc:spChg>
        <pc:spChg chg="add del mod">
          <ac:chgData name="marcos aurelio gularte de castro" userId="67f50566e2aee3b4" providerId="LiveId" clId="{A5C19198-1CB1-7C4D-A56C-ED8B7F6C16CE}" dt="2020-09-28T19:22:19.229" v="569" actId="931"/>
          <ac:spMkLst>
            <pc:docMk/>
            <pc:sldMk cId="769724381" sldId="273"/>
            <ac:spMk id="23" creationId="{A5FB7100-5682-A94A-B526-5151D796239B}"/>
          </ac:spMkLst>
        </pc:spChg>
        <pc:picChg chg="add del mod">
          <ac:chgData name="marcos aurelio gularte de castro" userId="67f50566e2aee3b4" providerId="LiveId" clId="{A5C19198-1CB1-7C4D-A56C-ED8B7F6C16CE}" dt="2020-09-28T19:12:58.228" v="548" actId="478"/>
          <ac:picMkLst>
            <pc:docMk/>
            <pc:sldMk cId="769724381" sldId="273"/>
            <ac:picMk id="2" creationId="{BCEF0DF2-0A23-9145-B1B5-05ED7DB9D088}"/>
          </ac:picMkLst>
        </pc:picChg>
        <pc:picChg chg="del mod">
          <ac:chgData name="marcos aurelio gularte de castro" userId="67f50566e2aee3b4" providerId="LiveId" clId="{A5C19198-1CB1-7C4D-A56C-ED8B7F6C16CE}" dt="2020-09-26T23:10:52.299" v="158" actId="478"/>
          <ac:picMkLst>
            <pc:docMk/>
            <pc:sldMk cId="769724381" sldId="273"/>
            <ac:picMk id="4" creationId="{00000000-0000-0000-0000-000000000000}"/>
          </ac:picMkLst>
        </pc:picChg>
        <pc:picChg chg="add del mod">
          <ac:chgData name="marcos aurelio gularte de castro" userId="67f50566e2aee3b4" providerId="LiveId" clId="{A5C19198-1CB1-7C4D-A56C-ED8B7F6C16CE}" dt="2020-09-28T19:13:05.295" v="550" actId="478"/>
          <ac:picMkLst>
            <pc:docMk/>
            <pc:sldMk cId="769724381" sldId="273"/>
            <ac:picMk id="8" creationId="{E41DCA36-88EF-DC4C-B8CB-A39D5C3F49AE}"/>
          </ac:picMkLst>
        </pc:picChg>
        <pc:picChg chg="add del mod">
          <ac:chgData name="marcos aurelio gularte de castro" userId="67f50566e2aee3b4" providerId="LiveId" clId="{A5C19198-1CB1-7C4D-A56C-ED8B7F6C16CE}" dt="2020-09-28T19:17:01.455" v="555" actId="478"/>
          <ac:picMkLst>
            <pc:docMk/>
            <pc:sldMk cId="769724381" sldId="273"/>
            <ac:picMk id="11" creationId="{B68465DD-35F1-7742-AC23-168A006FD4A4}"/>
          </ac:picMkLst>
        </pc:picChg>
        <pc:picChg chg="add del mod">
          <ac:chgData name="marcos aurelio gularte de castro" userId="67f50566e2aee3b4" providerId="LiveId" clId="{A5C19198-1CB1-7C4D-A56C-ED8B7F6C16CE}" dt="2020-09-28T19:16:15.289" v="554" actId="478"/>
          <ac:picMkLst>
            <pc:docMk/>
            <pc:sldMk cId="769724381" sldId="273"/>
            <ac:picMk id="12" creationId="{9EA0BE60-C293-F44B-8328-146E1F104486}"/>
          </ac:picMkLst>
        </pc:picChg>
        <pc:picChg chg="add mod">
          <ac:chgData name="marcos aurelio gularte de castro" userId="67f50566e2aee3b4" providerId="LiveId" clId="{A5C19198-1CB1-7C4D-A56C-ED8B7F6C16CE}" dt="2020-09-28T23:06:33.459" v="639"/>
          <ac:picMkLst>
            <pc:docMk/>
            <pc:sldMk cId="769724381" sldId="273"/>
            <ac:picMk id="18" creationId="{B0C7E6CD-7372-084C-AFA4-4CFBC2ECAD0A}"/>
          </ac:picMkLst>
        </pc:picChg>
        <pc:picChg chg="add del mod modCrop">
          <ac:chgData name="marcos aurelio gularte de castro" userId="67f50566e2aee3b4" providerId="LiveId" clId="{A5C19198-1CB1-7C4D-A56C-ED8B7F6C16CE}" dt="2020-09-28T19:21:43.883" v="568" actId="478"/>
          <ac:picMkLst>
            <pc:docMk/>
            <pc:sldMk cId="769724381" sldId="273"/>
            <ac:picMk id="21" creationId="{55A9C258-4F7A-C842-90E9-CD64F75A07EC}"/>
          </ac:picMkLst>
        </pc:picChg>
        <pc:picChg chg="add mod">
          <ac:chgData name="marcos aurelio gularte de castro" userId="67f50566e2aee3b4" providerId="LiveId" clId="{A5C19198-1CB1-7C4D-A56C-ED8B7F6C16CE}" dt="2020-09-28T23:06:33.459" v="639"/>
          <ac:picMkLst>
            <pc:docMk/>
            <pc:sldMk cId="769724381" sldId="273"/>
            <ac:picMk id="25" creationId="{C745DB54-7094-8244-A66C-15ED7286C6A2}"/>
          </ac:picMkLst>
        </pc:picChg>
      </pc:sldChg>
      <pc:sldChg chg="addSp delSp modSp mod modTransition modClrScheme chgLayout modNotes">
        <pc:chgData name="marcos aurelio gularte de castro" userId="67f50566e2aee3b4" providerId="LiveId" clId="{A5C19198-1CB1-7C4D-A56C-ED8B7F6C16CE}" dt="2020-09-28T23:06:33.459" v="639"/>
        <pc:sldMkLst>
          <pc:docMk/>
          <pc:sldMk cId="1183438433" sldId="274"/>
        </pc:sldMkLst>
        <pc:spChg chg="del mod ord">
          <ac:chgData name="marcos aurelio gularte de castro" userId="67f50566e2aee3b4" providerId="LiveId" clId="{A5C19198-1CB1-7C4D-A56C-ED8B7F6C16CE}" dt="2020-09-26T23:11:25.099" v="165" actId="700"/>
          <ac:spMkLst>
            <pc:docMk/>
            <pc:sldMk cId="1183438433" sldId="274"/>
            <ac:spMk id="2" creationId="{00000000-0000-0000-0000-000000000000}"/>
          </ac:spMkLst>
        </pc:spChg>
        <pc:spChg chg="mod ord">
          <ac:chgData name="marcos aurelio gularte de castro" userId="67f50566e2aee3b4" providerId="LiveId" clId="{A5C19198-1CB1-7C4D-A56C-ED8B7F6C16CE}" dt="2020-09-28T23:06:33.459" v="639"/>
          <ac:spMkLst>
            <pc:docMk/>
            <pc:sldMk cId="1183438433" sldId="274"/>
            <ac:spMk id="3" creationId="{00000000-0000-0000-0000-000000000000}"/>
          </ac:spMkLst>
        </pc:spChg>
        <pc:spChg chg="add del mod ord">
          <ac:chgData name="marcos aurelio gularte de castro" userId="67f50566e2aee3b4" providerId="LiveId" clId="{A5C19198-1CB1-7C4D-A56C-ED8B7F6C16CE}" dt="2020-09-26T23:11:36.260" v="166" actId="700"/>
          <ac:spMkLst>
            <pc:docMk/>
            <pc:sldMk cId="1183438433" sldId="274"/>
            <ac:spMk id="5" creationId="{C5196EBF-5EAC-A647-9386-4B1BB366EB53}"/>
          </ac:spMkLst>
        </pc:spChg>
        <pc:spChg chg="add del mod ord">
          <ac:chgData name="marcos aurelio gularte de castro" userId="67f50566e2aee3b4" providerId="LiveId" clId="{A5C19198-1CB1-7C4D-A56C-ED8B7F6C16CE}" dt="2020-09-28T19:20:59.464" v="566" actId="931"/>
          <ac:spMkLst>
            <pc:docMk/>
            <pc:sldMk cId="1183438433" sldId="274"/>
            <ac:spMk id="6" creationId="{30814511-A982-B04C-9634-371A7F17CE2D}"/>
          </ac:spMkLst>
        </pc:spChg>
        <pc:spChg chg="add del mod ord">
          <ac:chgData name="marcos aurelio gularte de castro" userId="67f50566e2aee3b4" providerId="LiveId" clId="{A5C19198-1CB1-7C4D-A56C-ED8B7F6C16CE}" dt="2020-09-28T19:21:23.058" v="567" actId="931"/>
          <ac:spMkLst>
            <pc:docMk/>
            <pc:sldMk cId="1183438433" sldId="274"/>
            <ac:spMk id="7" creationId="{F5F2FA57-595E-8F43-AFA0-3B6241C72870}"/>
          </ac:spMkLst>
        </pc:spChg>
        <pc:picChg chg="del mod">
          <ac:chgData name="marcos aurelio gularte de castro" userId="67f50566e2aee3b4" providerId="LiveId" clId="{A5C19198-1CB1-7C4D-A56C-ED8B7F6C16CE}" dt="2020-09-26T23:11:13.923" v="164" actId="478"/>
          <ac:picMkLst>
            <pc:docMk/>
            <pc:sldMk cId="1183438433" sldId="274"/>
            <ac:picMk id="4" creationId="{00000000-0000-0000-0000-000000000000}"/>
          </ac:picMkLst>
        </pc:picChg>
        <pc:picChg chg="add mod">
          <ac:chgData name="marcos aurelio gularte de castro" userId="67f50566e2aee3b4" providerId="LiveId" clId="{A5C19198-1CB1-7C4D-A56C-ED8B7F6C16CE}" dt="2020-09-28T23:06:33.459" v="639"/>
          <ac:picMkLst>
            <pc:docMk/>
            <pc:sldMk cId="1183438433" sldId="274"/>
            <ac:picMk id="4" creationId="{53D58C9E-1CB5-A74D-AC57-E855AAB5E8DD}"/>
          </ac:picMkLst>
        </pc:picChg>
        <pc:picChg chg="add mod">
          <ac:chgData name="marcos aurelio gularte de castro" userId="67f50566e2aee3b4" providerId="LiveId" clId="{A5C19198-1CB1-7C4D-A56C-ED8B7F6C16CE}" dt="2020-09-28T23:06:33.459" v="639"/>
          <ac:picMkLst>
            <pc:docMk/>
            <pc:sldMk cId="1183438433" sldId="274"/>
            <ac:picMk id="8" creationId="{0D1CA53C-064E-7F40-97EA-AADA58A834FC}"/>
          </ac:picMkLst>
        </pc:picChg>
      </pc:sldChg>
      <pc:sldChg chg="addSp delSp modSp mod modTransition modClrScheme chgLayout modNotes">
        <pc:chgData name="marcos aurelio gularte de castro" userId="67f50566e2aee3b4" providerId="LiveId" clId="{A5C19198-1CB1-7C4D-A56C-ED8B7F6C16CE}" dt="2020-09-28T23:06:33.459" v="639"/>
        <pc:sldMkLst>
          <pc:docMk/>
          <pc:sldMk cId="3568999489" sldId="275"/>
        </pc:sldMkLst>
        <pc:spChg chg="del mod">
          <ac:chgData name="marcos aurelio gularte de castro" userId="67f50566e2aee3b4" providerId="LiveId" clId="{A5C19198-1CB1-7C4D-A56C-ED8B7F6C16CE}" dt="2020-09-26T23:22:09.362" v="171" actId="700"/>
          <ac:spMkLst>
            <pc:docMk/>
            <pc:sldMk cId="3568999489" sldId="275"/>
            <ac:spMk id="2" creationId="{00000000-0000-0000-0000-000000000000}"/>
          </ac:spMkLst>
        </pc:spChg>
        <pc:spChg chg="mod ord">
          <ac:chgData name="marcos aurelio gularte de castro" userId="67f50566e2aee3b4" providerId="LiveId" clId="{A5C19198-1CB1-7C4D-A56C-ED8B7F6C16CE}" dt="2020-09-28T23:06:33.459" v="639"/>
          <ac:spMkLst>
            <pc:docMk/>
            <pc:sldMk cId="3568999489" sldId="275"/>
            <ac:spMk id="3" creationId="{00000000-0000-0000-0000-000000000000}"/>
          </ac:spMkLst>
        </pc:spChg>
        <pc:spChg chg="add del mod ord">
          <ac:chgData name="marcos aurelio gularte de castro" userId="67f50566e2aee3b4" providerId="LiveId" clId="{A5C19198-1CB1-7C4D-A56C-ED8B7F6C16CE}" dt="2020-09-28T19:23:00.681" v="570" actId="931"/>
          <ac:spMkLst>
            <pc:docMk/>
            <pc:sldMk cId="3568999489" sldId="275"/>
            <ac:spMk id="5" creationId="{4812304D-6CE1-2544-BA4D-71D73DEB6852}"/>
          </ac:spMkLst>
        </pc:spChg>
        <pc:spChg chg="add del mod ord">
          <ac:chgData name="marcos aurelio gularte de castro" userId="67f50566e2aee3b4" providerId="LiveId" clId="{A5C19198-1CB1-7C4D-A56C-ED8B7F6C16CE}" dt="2020-09-28T19:24:08.704" v="576" actId="931"/>
          <ac:spMkLst>
            <pc:docMk/>
            <pc:sldMk cId="3568999489" sldId="275"/>
            <ac:spMk id="6" creationId="{CB7854C1-E939-8042-8FFF-3C478EFDF739}"/>
          </ac:spMkLst>
        </pc:spChg>
        <pc:spChg chg="add del mod">
          <ac:chgData name="marcos aurelio gularte de castro" userId="67f50566e2aee3b4" providerId="LiveId" clId="{A5C19198-1CB1-7C4D-A56C-ED8B7F6C16CE}" dt="2020-09-28T19:23:38.914" v="572" actId="931"/>
          <ac:spMkLst>
            <pc:docMk/>
            <pc:sldMk cId="3568999489" sldId="275"/>
            <ac:spMk id="8" creationId="{C94803E1-E825-F34F-9522-A1B97DB260E9}"/>
          </ac:spMkLst>
        </pc:spChg>
        <pc:spChg chg="add del mod">
          <ac:chgData name="marcos aurelio gularte de castro" userId="67f50566e2aee3b4" providerId="LiveId" clId="{A5C19198-1CB1-7C4D-A56C-ED8B7F6C16CE}" dt="2020-09-28T19:23:50.564" v="574" actId="931"/>
          <ac:spMkLst>
            <pc:docMk/>
            <pc:sldMk cId="3568999489" sldId="275"/>
            <ac:spMk id="12" creationId="{C4FD6817-26C2-0347-A05E-7480F7B89B86}"/>
          </ac:spMkLst>
        </pc:spChg>
        <pc:picChg chg="del mod">
          <ac:chgData name="marcos aurelio gularte de castro" userId="67f50566e2aee3b4" providerId="LiveId" clId="{A5C19198-1CB1-7C4D-A56C-ED8B7F6C16CE}" dt="2020-09-26T23:22:03.358" v="170" actId="478"/>
          <ac:picMkLst>
            <pc:docMk/>
            <pc:sldMk cId="3568999489" sldId="275"/>
            <ac:picMk id="4" creationId="{00000000-0000-0000-0000-000000000000}"/>
          </ac:picMkLst>
        </pc:picChg>
        <pc:picChg chg="add del mod">
          <ac:chgData name="marcos aurelio gularte de castro" userId="67f50566e2aee3b4" providerId="LiveId" clId="{A5C19198-1CB1-7C4D-A56C-ED8B7F6C16CE}" dt="2020-09-28T19:23:06.907" v="571" actId="478"/>
          <ac:picMkLst>
            <pc:docMk/>
            <pc:sldMk cId="3568999489" sldId="275"/>
            <ac:picMk id="4" creationId="{5492BCAE-3E57-8044-96C8-1343EC9BD89F}"/>
          </ac:picMkLst>
        </pc:picChg>
        <pc:picChg chg="add del mod">
          <ac:chgData name="marcos aurelio gularte de castro" userId="67f50566e2aee3b4" providerId="LiveId" clId="{A5C19198-1CB1-7C4D-A56C-ED8B7F6C16CE}" dt="2020-09-28T19:23:41.742" v="573" actId="478"/>
          <ac:picMkLst>
            <pc:docMk/>
            <pc:sldMk cId="3568999489" sldId="275"/>
            <ac:picMk id="10" creationId="{0C894A05-8FC6-FD45-A03C-E959EEDBDCAD}"/>
          </ac:picMkLst>
        </pc:picChg>
        <pc:picChg chg="add mod">
          <ac:chgData name="marcos aurelio gularte de castro" userId="67f50566e2aee3b4" providerId="LiveId" clId="{A5C19198-1CB1-7C4D-A56C-ED8B7F6C16CE}" dt="2020-09-28T23:06:33.459" v="639"/>
          <ac:picMkLst>
            <pc:docMk/>
            <pc:sldMk cId="3568999489" sldId="275"/>
            <ac:picMk id="14" creationId="{EAAC9E94-FD72-E14E-8F4E-F6D438F31627}"/>
          </ac:picMkLst>
        </pc:picChg>
        <pc:picChg chg="add mod">
          <ac:chgData name="marcos aurelio gularte de castro" userId="67f50566e2aee3b4" providerId="LiveId" clId="{A5C19198-1CB1-7C4D-A56C-ED8B7F6C16CE}" dt="2020-09-28T23:06:33.459" v="639"/>
          <ac:picMkLst>
            <pc:docMk/>
            <pc:sldMk cId="3568999489" sldId="275"/>
            <ac:picMk id="16" creationId="{D18B34DF-B591-1746-A2B6-4B32081A0BAA}"/>
          </ac:picMkLst>
        </pc:picChg>
      </pc:sldChg>
      <pc:sldChg chg="addSp delSp modSp mod modTransition modClrScheme chgLayout modNotes">
        <pc:chgData name="marcos aurelio gularte de castro" userId="67f50566e2aee3b4" providerId="LiveId" clId="{A5C19198-1CB1-7C4D-A56C-ED8B7F6C16CE}" dt="2020-09-28T23:06:33.459" v="639"/>
        <pc:sldMkLst>
          <pc:docMk/>
          <pc:sldMk cId="395334435" sldId="276"/>
        </pc:sldMkLst>
        <pc:spChg chg="del mod ord">
          <ac:chgData name="marcos aurelio gularte de castro" userId="67f50566e2aee3b4" providerId="LiveId" clId="{A5C19198-1CB1-7C4D-A56C-ED8B7F6C16CE}" dt="2020-09-26T23:25:04.105" v="176" actId="700"/>
          <ac:spMkLst>
            <pc:docMk/>
            <pc:sldMk cId="395334435" sldId="276"/>
            <ac:spMk id="2" creationId="{00000000-0000-0000-0000-000000000000}"/>
          </ac:spMkLst>
        </pc:spChg>
        <pc:spChg chg="mod ord">
          <ac:chgData name="marcos aurelio gularte de castro" userId="67f50566e2aee3b4" providerId="LiveId" clId="{A5C19198-1CB1-7C4D-A56C-ED8B7F6C16CE}" dt="2020-09-28T23:06:33.459" v="639"/>
          <ac:spMkLst>
            <pc:docMk/>
            <pc:sldMk cId="395334435" sldId="276"/>
            <ac:spMk id="3" creationId="{00000000-0000-0000-0000-000000000000}"/>
          </ac:spMkLst>
        </pc:spChg>
        <pc:spChg chg="add mod ord">
          <ac:chgData name="marcos aurelio gularte de castro" userId="67f50566e2aee3b4" providerId="LiveId" clId="{A5C19198-1CB1-7C4D-A56C-ED8B7F6C16CE}" dt="2020-09-28T23:06:33.459" v="639"/>
          <ac:spMkLst>
            <pc:docMk/>
            <pc:sldMk cId="395334435" sldId="276"/>
            <ac:spMk id="5" creationId="{BFE38C73-44F2-A349-880D-09D7FC5A83D8}"/>
          </ac:spMkLst>
        </pc:spChg>
        <pc:spChg chg="add del mod ord">
          <ac:chgData name="marcos aurelio gularte de castro" userId="67f50566e2aee3b4" providerId="LiveId" clId="{A5C19198-1CB1-7C4D-A56C-ED8B7F6C16CE}" dt="2020-09-26T23:25:11.459" v="178" actId="6264"/>
          <ac:spMkLst>
            <pc:docMk/>
            <pc:sldMk cId="395334435" sldId="276"/>
            <ac:spMk id="6" creationId="{87EAD671-A0C1-1149-99D8-91F89171F59C}"/>
          </ac:spMkLst>
        </pc:spChg>
        <pc:spChg chg="add del mod">
          <ac:chgData name="marcos aurelio gularte de castro" userId="67f50566e2aee3b4" providerId="LiveId" clId="{A5C19198-1CB1-7C4D-A56C-ED8B7F6C16CE}" dt="2020-09-26T23:25:11.459" v="178" actId="6264"/>
          <ac:spMkLst>
            <pc:docMk/>
            <pc:sldMk cId="395334435" sldId="276"/>
            <ac:spMk id="7" creationId="{78056B97-4A5A-B948-8BCC-5DAE7951A334}"/>
          </ac:spMkLst>
        </pc:spChg>
        <pc:spChg chg="add del mod">
          <ac:chgData name="marcos aurelio gularte de castro" userId="67f50566e2aee3b4" providerId="LiveId" clId="{A5C19198-1CB1-7C4D-A56C-ED8B7F6C16CE}" dt="2020-09-26T23:25:11.459" v="178" actId="6264"/>
          <ac:spMkLst>
            <pc:docMk/>
            <pc:sldMk cId="395334435" sldId="276"/>
            <ac:spMk id="8" creationId="{AB9073CD-57A1-AC46-97A4-0F60F2EEA5CF}"/>
          </ac:spMkLst>
        </pc:spChg>
        <pc:spChg chg="add del mod ord">
          <ac:chgData name="marcos aurelio gularte de castro" userId="67f50566e2aee3b4" providerId="LiveId" clId="{A5C19198-1CB1-7C4D-A56C-ED8B7F6C16CE}" dt="2020-09-28T19:36:51.641" v="578"/>
          <ac:spMkLst>
            <pc:docMk/>
            <pc:sldMk cId="395334435" sldId="276"/>
            <ac:spMk id="9" creationId="{9B5AE51F-2B27-7649-AC82-44F24BB194FF}"/>
          </ac:spMkLst>
        </pc:spChg>
        <pc:picChg chg="add mod">
          <ac:chgData name="marcos aurelio gularte de castro" userId="67f50566e2aee3b4" providerId="LiveId" clId="{A5C19198-1CB1-7C4D-A56C-ED8B7F6C16CE}" dt="2020-09-28T23:06:33.459" v="639"/>
          <ac:picMkLst>
            <pc:docMk/>
            <pc:sldMk cId="395334435" sldId="276"/>
            <ac:picMk id="2" creationId="{C6F093D2-3167-774D-9D6B-FAD77DDD3300}"/>
          </ac:picMkLst>
        </pc:picChg>
        <pc:picChg chg="del mod">
          <ac:chgData name="marcos aurelio gularte de castro" userId="67f50566e2aee3b4" providerId="LiveId" clId="{A5C19198-1CB1-7C4D-A56C-ED8B7F6C16CE}" dt="2020-09-26T23:24:51.440" v="173" actId="478"/>
          <ac:picMkLst>
            <pc:docMk/>
            <pc:sldMk cId="395334435" sldId="276"/>
            <ac:picMk id="4" creationId="{00000000-0000-0000-0000-000000000000}"/>
          </ac:picMkLst>
        </pc:picChg>
      </pc:sldChg>
      <pc:sldChg chg="addSp delSp modSp mod modTransition modClrScheme chgLayout modNotes">
        <pc:chgData name="marcos aurelio gularte de castro" userId="67f50566e2aee3b4" providerId="LiveId" clId="{A5C19198-1CB1-7C4D-A56C-ED8B7F6C16CE}" dt="2020-09-28T23:06:33.459" v="639"/>
        <pc:sldMkLst>
          <pc:docMk/>
          <pc:sldMk cId="2664799370" sldId="277"/>
        </pc:sldMkLst>
        <pc:spChg chg="add del mod ord">
          <ac:chgData name="marcos aurelio gularte de castro" userId="67f50566e2aee3b4" providerId="LiveId" clId="{A5C19198-1CB1-7C4D-A56C-ED8B7F6C16CE}" dt="2020-09-26T23:28:09.111" v="185" actId="6264"/>
          <ac:spMkLst>
            <pc:docMk/>
            <pc:sldMk cId="2664799370" sldId="277"/>
            <ac:spMk id="2" creationId="{9E58005B-7F75-0E40-808E-0E17A9A2A4DA}"/>
          </ac:spMkLst>
        </pc:spChg>
        <pc:spChg chg="mod ord">
          <ac:chgData name="marcos aurelio gularte de castro" userId="67f50566e2aee3b4" providerId="LiveId" clId="{A5C19198-1CB1-7C4D-A56C-ED8B7F6C16CE}" dt="2020-09-28T23:06:33.459" v="639"/>
          <ac:spMkLst>
            <pc:docMk/>
            <pc:sldMk cId="2664799370" sldId="277"/>
            <ac:spMk id="3" creationId="{00000000-0000-0000-0000-000000000000}"/>
          </ac:spMkLst>
        </pc:spChg>
        <pc:spChg chg="add del mod ord">
          <ac:chgData name="marcos aurelio gularte de castro" userId="67f50566e2aee3b4" providerId="LiveId" clId="{A5C19198-1CB1-7C4D-A56C-ED8B7F6C16CE}" dt="2020-09-26T23:28:09.111" v="185" actId="6264"/>
          <ac:spMkLst>
            <pc:docMk/>
            <pc:sldMk cId="2664799370" sldId="277"/>
            <ac:spMk id="5" creationId="{4E84F2D4-83E4-BC40-B767-E5A865864B80}"/>
          </ac:spMkLst>
        </pc:spChg>
        <pc:spChg chg="add del mod ord">
          <ac:chgData name="marcos aurelio gularte de castro" userId="67f50566e2aee3b4" providerId="LiveId" clId="{A5C19198-1CB1-7C4D-A56C-ED8B7F6C16CE}" dt="2020-09-26T23:28:09.111" v="185" actId="6264"/>
          <ac:spMkLst>
            <pc:docMk/>
            <pc:sldMk cId="2664799370" sldId="277"/>
            <ac:spMk id="6" creationId="{F5206BA1-1F14-0B4C-AF9B-5EEE9227CD5E}"/>
          </ac:spMkLst>
        </pc:spChg>
        <pc:spChg chg="add del mod">
          <ac:chgData name="marcos aurelio gularte de castro" userId="67f50566e2aee3b4" providerId="LiveId" clId="{A5C19198-1CB1-7C4D-A56C-ED8B7F6C16CE}" dt="2020-09-26T23:28:09.111" v="185" actId="6264"/>
          <ac:spMkLst>
            <pc:docMk/>
            <pc:sldMk cId="2664799370" sldId="277"/>
            <ac:spMk id="7" creationId="{4CAE0D14-F1D2-CC4A-93E5-38F9EE8CE228}"/>
          </ac:spMkLst>
        </pc:spChg>
        <pc:spChg chg="add del mod ord">
          <ac:chgData name="marcos aurelio gularte de castro" userId="67f50566e2aee3b4" providerId="LiveId" clId="{A5C19198-1CB1-7C4D-A56C-ED8B7F6C16CE}" dt="2020-09-26T23:28:18.255" v="186" actId="700"/>
          <ac:spMkLst>
            <pc:docMk/>
            <pc:sldMk cId="2664799370" sldId="277"/>
            <ac:spMk id="8" creationId="{C90629BC-B10A-7C43-A63D-974355AD95DF}"/>
          </ac:spMkLst>
        </pc:spChg>
        <pc:spChg chg="add del mod ord">
          <ac:chgData name="marcos aurelio gularte de castro" userId="67f50566e2aee3b4" providerId="LiveId" clId="{A5C19198-1CB1-7C4D-A56C-ED8B7F6C16CE}" dt="2020-09-26T23:28:18.255" v="186" actId="700"/>
          <ac:spMkLst>
            <pc:docMk/>
            <pc:sldMk cId="2664799370" sldId="277"/>
            <ac:spMk id="9" creationId="{60AEA6C8-05A3-E746-9BB1-71A8797DF6D4}"/>
          </ac:spMkLst>
        </pc:spChg>
        <pc:spChg chg="add del mod ord">
          <ac:chgData name="marcos aurelio gularte de castro" userId="67f50566e2aee3b4" providerId="LiveId" clId="{A5C19198-1CB1-7C4D-A56C-ED8B7F6C16CE}" dt="2020-09-26T23:28:18.255" v="186" actId="700"/>
          <ac:spMkLst>
            <pc:docMk/>
            <pc:sldMk cId="2664799370" sldId="277"/>
            <ac:spMk id="10" creationId="{2C4A0E1B-1712-1B48-A727-0D4B7EE57514}"/>
          </ac:spMkLst>
        </pc:spChg>
        <pc:spChg chg="add del mod ord">
          <ac:chgData name="marcos aurelio gularte de castro" userId="67f50566e2aee3b4" providerId="LiveId" clId="{A5C19198-1CB1-7C4D-A56C-ED8B7F6C16CE}" dt="2020-09-26T23:31:38.921" v="199" actId="700"/>
          <ac:spMkLst>
            <pc:docMk/>
            <pc:sldMk cId="2664799370" sldId="277"/>
            <ac:spMk id="11" creationId="{1BC52069-A7F8-5E4F-99D5-A3374685164D}"/>
          </ac:spMkLst>
        </pc:spChg>
        <pc:spChg chg="add del mod ord">
          <ac:chgData name="marcos aurelio gularte de castro" userId="67f50566e2aee3b4" providerId="LiveId" clId="{A5C19198-1CB1-7C4D-A56C-ED8B7F6C16CE}" dt="2020-09-26T23:31:38.921" v="199" actId="700"/>
          <ac:spMkLst>
            <pc:docMk/>
            <pc:sldMk cId="2664799370" sldId="277"/>
            <ac:spMk id="12" creationId="{FA9E53FF-5827-4C47-BDCD-3994C15C35C0}"/>
          </ac:spMkLst>
        </pc:spChg>
        <pc:spChg chg="add del mod ord">
          <ac:chgData name="marcos aurelio gularte de castro" userId="67f50566e2aee3b4" providerId="LiveId" clId="{A5C19198-1CB1-7C4D-A56C-ED8B7F6C16CE}" dt="2020-09-28T19:42:22.327" v="582" actId="931"/>
          <ac:spMkLst>
            <pc:docMk/>
            <pc:sldMk cId="2664799370" sldId="277"/>
            <ac:spMk id="13" creationId="{ABE1191B-FBE8-C24C-AB31-F6BE678C917A}"/>
          </ac:spMkLst>
        </pc:spChg>
        <pc:picChg chg="del mod">
          <ac:chgData name="marcos aurelio gularte de castro" userId="67f50566e2aee3b4" providerId="LiveId" clId="{A5C19198-1CB1-7C4D-A56C-ED8B7F6C16CE}" dt="2020-09-26T23:27:57.393" v="183" actId="478"/>
          <ac:picMkLst>
            <pc:docMk/>
            <pc:sldMk cId="2664799370" sldId="277"/>
            <ac:picMk id="4" creationId="{00000000-0000-0000-0000-000000000000}"/>
          </ac:picMkLst>
        </pc:picChg>
        <pc:picChg chg="add mod">
          <ac:chgData name="marcos aurelio gularte de castro" userId="67f50566e2aee3b4" providerId="LiveId" clId="{A5C19198-1CB1-7C4D-A56C-ED8B7F6C16CE}" dt="2020-09-28T23:06:33.459" v="639"/>
          <ac:picMkLst>
            <pc:docMk/>
            <pc:sldMk cId="2664799370" sldId="277"/>
            <ac:picMk id="4" creationId="{DF6ACC36-8607-F748-A10F-2EB6AB7B9298}"/>
          </ac:picMkLst>
        </pc:picChg>
      </pc:sldChg>
      <pc:sldChg chg="addSp delSp modSp mod modTransition modClrScheme chgLayout modNotes">
        <pc:chgData name="marcos aurelio gularte de castro" userId="67f50566e2aee3b4" providerId="LiveId" clId="{A5C19198-1CB1-7C4D-A56C-ED8B7F6C16CE}" dt="2020-09-28T23:06:33.459" v="639"/>
        <pc:sldMkLst>
          <pc:docMk/>
          <pc:sldMk cId="3280003440" sldId="278"/>
        </pc:sldMkLst>
        <pc:spChg chg="mod ord">
          <ac:chgData name="marcos aurelio gularte de castro" userId="67f50566e2aee3b4" providerId="LiveId" clId="{A5C19198-1CB1-7C4D-A56C-ED8B7F6C16CE}" dt="2020-09-28T23:06:33.459" v="639"/>
          <ac:spMkLst>
            <pc:docMk/>
            <pc:sldMk cId="3280003440" sldId="278"/>
            <ac:spMk id="2" creationId="{00000000-0000-0000-0000-000000000000}"/>
          </ac:spMkLst>
        </pc:spChg>
        <pc:spChg chg="mod ord">
          <ac:chgData name="marcos aurelio gularte de castro" userId="67f50566e2aee3b4" providerId="LiveId" clId="{A5C19198-1CB1-7C4D-A56C-ED8B7F6C16CE}" dt="2020-09-26T23:37:36.163" v="217" actId="1076"/>
          <ac:spMkLst>
            <pc:docMk/>
            <pc:sldMk cId="3280003440" sldId="278"/>
            <ac:spMk id="3" creationId="{00000000-0000-0000-0000-000000000000}"/>
          </ac:spMkLst>
        </pc:spChg>
        <pc:spChg chg="add del mod ord">
          <ac:chgData name="marcos aurelio gularte de castro" userId="67f50566e2aee3b4" providerId="LiveId" clId="{A5C19198-1CB1-7C4D-A56C-ED8B7F6C16CE}" dt="2020-09-26T23:35:54.704" v="212" actId="6264"/>
          <ac:spMkLst>
            <pc:docMk/>
            <pc:sldMk cId="3280003440" sldId="278"/>
            <ac:spMk id="5" creationId="{ADA3AAAE-6249-2C48-983E-AD5DC998393C}"/>
          </ac:spMkLst>
        </pc:spChg>
        <pc:spChg chg="add del mod">
          <ac:chgData name="marcos aurelio gularte de castro" userId="67f50566e2aee3b4" providerId="LiveId" clId="{A5C19198-1CB1-7C4D-A56C-ED8B7F6C16CE}" dt="2020-09-26T23:35:54.704" v="212" actId="6264"/>
          <ac:spMkLst>
            <pc:docMk/>
            <pc:sldMk cId="3280003440" sldId="278"/>
            <ac:spMk id="6" creationId="{092A6D22-D79C-454B-AAF8-D4BCAEE1571C}"/>
          </ac:spMkLst>
        </pc:spChg>
        <pc:spChg chg="add del mod">
          <ac:chgData name="marcos aurelio gularte de castro" userId="67f50566e2aee3b4" providerId="LiveId" clId="{A5C19198-1CB1-7C4D-A56C-ED8B7F6C16CE}" dt="2020-09-28T19:47:23.802" v="587" actId="931"/>
          <ac:spMkLst>
            <pc:docMk/>
            <pc:sldMk cId="3280003440" sldId="278"/>
            <ac:spMk id="7" creationId="{419ED755-6BC9-DB4F-BED8-35364AF17199}"/>
          </ac:spMkLst>
        </pc:spChg>
        <pc:spChg chg="add del mod">
          <ac:chgData name="marcos aurelio gularte de castro" userId="67f50566e2aee3b4" providerId="LiveId" clId="{A5C19198-1CB1-7C4D-A56C-ED8B7F6C16CE}" dt="2020-09-26T23:35:54.704" v="212" actId="6264"/>
          <ac:spMkLst>
            <pc:docMk/>
            <pc:sldMk cId="3280003440" sldId="278"/>
            <ac:spMk id="7" creationId="{4ACB4FA2-128F-F549-BC95-3442D8B0A896}"/>
          </ac:spMkLst>
        </pc:spChg>
        <pc:spChg chg="add del mod ord">
          <ac:chgData name="marcos aurelio gularte de castro" userId="67f50566e2aee3b4" providerId="LiveId" clId="{A5C19198-1CB1-7C4D-A56C-ED8B7F6C16CE}" dt="2020-09-28T19:46:04.917" v="585" actId="931"/>
          <ac:spMkLst>
            <pc:docMk/>
            <pc:sldMk cId="3280003440" sldId="278"/>
            <ac:spMk id="8" creationId="{523DF6EB-7AAF-EB45-9596-23D6109674FA}"/>
          </ac:spMkLst>
        </pc:spChg>
        <pc:picChg chg="del mod">
          <ac:chgData name="marcos aurelio gularte de castro" userId="67f50566e2aee3b4" providerId="LiveId" clId="{A5C19198-1CB1-7C4D-A56C-ED8B7F6C16CE}" dt="2020-09-26T23:35:42.874" v="209" actId="478"/>
          <ac:picMkLst>
            <pc:docMk/>
            <pc:sldMk cId="3280003440" sldId="278"/>
            <ac:picMk id="4" creationId="{00000000-0000-0000-0000-000000000000}"/>
          </ac:picMkLst>
        </pc:picChg>
        <pc:picChg chg="add del mod">
          <ac:chgData name="marcos aurelio gularte de castro" userId="67f50566e2aee3b4" providerId="LiveId" clId="{A5C19198-1CB1-7C4D-A56C-ED8B7F6C16CE}" dt="2020-09-28T19:46:09.488" v="586" actId="478"/>
          <ac:picMkLst>
            <pc:docMk/>
            <pc:sldMk cId="3280003440" sldId="278"/>
            <ac:picMk id="5" creationId="{9A709625-48C3-2E45-950E-E610F0659BC0}"/>
          </ac:picMkLst>
        </pc:picChg>
        <pc:picChg chg="add mod">
          <ac:chgData name="marcos aurelio gularte de castro" userId="67f50566e2aee3b4" providerId="LiveId" clId="{A5C19198-1CB1-7C4D-A56C-ED8B7F6C16CE}" dt="2020-09-28T23:06:33.459" v="639"/>
          <ac:picMkLst>
            <pc:docMk/>
            <pc:sldMk cId="3280003440" sldId="278"/>
            <ac:picMk id="10" creationId="{7C887E26-A868-1E43-A60F-E7F512692C81}"/>
          </ac:picMkLst>
        </pc:picChg>
      </pc:sldChg>
      <pc:sldChg chg="addSp delSp modSp mod modTransition modClrScheme chgLayout modNotes">
        <pc:chgData name="marcos aurelio gularte de castro" userId="67f50566e2aee3b4" providerId="LiveId" clId="{A5C19198-1CB1-7C4D-A56C-ED8B7F6C16CE}" dt="2020-09-28T23:06:33.459" v="639"/>
        <pc:sldMkLst>
          <pc:docMk/>
          <pc:sldMk cId="1334904086" sldId="279"/>
        </pc:sldMkLst>
        <pc:spChg chg="add del mod ord">
          <ac:chgData name="marcos aurelio gularte de castro" userId="67f50566e2aee3b4" providerId="LiveId" clId="{A5C19198-1CB1-7C4D-A56C-ED8B7F6C16CE}" dt="2020-09-28T19:56:23.616" v="588" actId="931"/>
          <ac:spMkLst>
            <pc:docMk/>
            <pc:sldMk cId="1334904086" sldId="279"/>
            <ac:spMk id="2" creationId="{AD782659-E977-8D48-BC89-714135341DD7}"/>
          </ac:spMkLst>
        </pc:spChg>
        <pc:spChg chg="mod ord">
          <ac:chgData name="marcos aurelio gularte de castro" userId="67f50566e2aee3b4" providerId="LiveId" clId="{A5C19198-1CB1-7C4D-A56C-ED8B7F6C16CE}" dt="2020-09-28T23:06:33.459" v="639"/>
          <ac:spMkLst>
            <pc:docMk/>
            <pc:sldMk cId="1334904086" sldId="279"/>
            <ac:spMk id="3" creationId="{00000000-0000-0000-0000-000000000000}"/>
          </ac:spMkLst>
        </pc:spChg>
        <pc:spChg chg="add del mod ord">
          <ac:chgData name="marcos aurelio gularte de castro" userId="67f50566e2aee3b4" providerId="LiveId" clId="{A5C19198-1CB1-7C4D-A56C-ED8B7F6C16CE}" dt="2020-09-28T21:37:34.679" v="589" actId="700"/>
          <ac:spMkLst>
            <pc:docMk/>
            <pc:sldMk cId="1334904086" sldId="279"/>
            <ac:spMk id="5" creationId="{3C34C2EC-9E50-9445-9553-C58AC580D73B}"/>
          </ac:spMkLst>
        </pc:spChg>
        <pc:picChg chg="del mod">
          <ac:chgData name="marcos aurelio gularte de castro" userId="67f50566e2aee3b4" providerId="LiveId" clId="{A5C19198-1CB1-7C4D-A56C-ED8B7F6C16CE}" dt="2020-09-26T23:37:42.015" v="218" actId="478"/>
          <ac:picMkLst>
            <pc:docMk/>
            <pc:sldMk cId="1334904086" sldId="279"/>
            <ac:picMk id="4" creationId="{00000000-0000-0000-0000-000000000000}"/>
          </ac:picMkLst>
        </pc:picChg>
        <pc:picChg chg="add mod ord modCrop">
          <ac:chgData name="marcos aurelio gularte de castro" userId="67f50566e2aee3b4" providerId="LiveId" clId="{A5C19198-1CB1-7C4D-A56C-ED8B7F6C16CE}" dt="2020-09-28T23:06:33.459" v="639"/>
          <ac:picMkLst>
            <pc:docMk/>
            <pc:sldMk cId="1334904086" sldId="279"/>
            <ac:picMk id="6" creationId="{C04FD52D-C0BA-4745-8909-A7A3CA373442}"/>
          </ac:picMkLst>
        </pc:picChg>
      </pc:sldChg>
      <pc:sldChg chg="addSp delSp modSp mod modTransition modClrScheme chgLayout modNotes">
        <pc:chgData name="marcos aurelio gularte de castro" userId="67f50566e2aee3b4" providerId="LiveId" clId="{A5C19198-1CB1-7C4D-A56C-ED8B7F6C16CE}" dt="2020-09-28T23:06:33.459" v="639"/>
        <pc:sldMkLst>
          <pc:docMk/>
          <pc:sldMk cId="3178388887" sldId="280"/>
        </pc:sldMkLst>
        <pc:spChg chg="del mod">
          <ac:chgData name="marcos aurelio gularte de castro" userId="67f50566e2aee3b4" providerId="LiveId" clId="{A5C19198-1CB1-7C4D-A56C-ED8B7F6C16CE}" dt="2020-09-26T23:38:03.812" v="221" actId="700"/>
          <ac:spMkLst>
            <pc:docMk/>
            <pc:sldMk cId="3178388887" sldId="280"/>
            <ac:spMk id="2" creationId="{00000000-0000-0000-0000-000000000000}"/>
          </ac:spMkLst>
        </pc:spChg>
        <pc:spChg chg="mod ord">
          <ac:chgData name="marcos aurelio gularte de castro" userId="67f50566e2aee3b4" providerId="LiveId" clId="{A5C19198-1CB1-7C4D-A56C-ED8B7F6C16CE}" dt="2020-09-28T23:06:33.459" v="639"/>
          <ac:spMkLst>
            <pc:docMk/>
            <pc:sldMk cId="3178388887" sldId="280"/>
            <ac:spMk id="3" creationId="{00000000-0000-0000-0000-000000000000}"/>
          </ac:spMkLst>
        </pc:spChg>
        <pc:spChg chg="add del mod ord">
          <ac:chgData name="marcos aurelio gularte de castro" userId="67f50566e2aee3b4" providerId="LiveId" clId="{A5C19198-1CB1-7C4D-A56C-ED8B7F6C16CE}" dt="2020-09-28T21:44:42.586" v="605"/>
          <ac:spMkLst>
            <pc:docMk/>
            <pc:sldMk cId="3178388887" sldId="280"/>
            <ac:spMk id="5" creationId="{3945AB0A-D97D-434E-AD1E-E1111B618EF0}"/>
          </ac:spMkLst>
        </pc:spChg>
        <pc:picChg chg="add mod">
          <ac:chgData name="marcos aurelio gularte de castro" userId="67f50566e2aee3b4" providerId="LiveId" clId="{A5C19198-1CB1-7C4D-A56C-ED8B7F6C16CE}" dt="2020-09-28T23:06:33.459" v="639"/>
          <ac:picMkLst>
            <pc:docMk/>
            <pc:sldMk cId="3178388887" sldId="280"/>
            <ac:picMk id="2" creationId="{77227D78-E5E3-6F4F-86D6-C2D7E72F45D6}"/>
          </ac:picMkLst>
        </pc:picChg>
        <pc:picChg chg="del mod">
          <ac:chgData name="marcos aurelio gularte de castro" userId="67f50566e2aee3b4" providerId="LiveId" clId="{A5C19198-1CB1-7C4D-A56C-ED8B7F6C16CE}" dt="2020-09-26T23:37:53.764" v="220" actId="478"/>
          <ac:picMkLst>
            <pc:docMk/>
            <pc:sldMk cId="3178388887" sldId="280"/>
            <ac:picMk id="4" creationId="{00000000-0000-0000-0000-000000000000}"/>
          </ac:picMkLst>
        </pc:picChg>
      </pc:sldChg>
      <pc:sldChg chg="addSp delSp modSp mod modTransition modClrScheme chgLayout modNotes">
        <pc:chgData name="marcos aurelio gularte de castro" userId="67f50566e2aee3b4" providerId="LiveId" clId="{A5C19198-1CB1-7C4D-A56C-ED8B7F6C16CE}" dt="2020-09-28T23:06:33.459" v="639"/>
        <pc:sldMkLst>
          <pc:docMk/>
          <pc:sldMk cId="1593880486" sldId="281"/>
        </pc:sldMkLst>
        <pc:spChg chg="add del mod ord">
          <ac:chgData name="marcos aurelio gularte de castro" userId="67f50566e2aee3b4" providerId="LiveId" clId="{A5C19198-1CB1-7C4D-A56C-ED8B7F6C16CE}" dt="2020-09-26T23:42:17.233" v="233" actId="700"/>
          <ac:spMkLst>
            <pc:docMk/>
            <pc:sldMk cId="1593880486" sldId="281"/>
            <ac:spMk id="2" creationId="{9BB4A388-0B39-F946-8F0F-75AF9CCDD8FD}"/>
          </ac:spMkLst>
        </pc:spChg>
        <pc:spChg chg="mod ord">
          <ac:chgData name="marcos aurelio gularte de castro" userId="67f50566e2aee3b4" providerId="LiveId" clId="{A5C19198-1CB1-7C4D-A56C-ED8B7F6C16CE}" dt="2020-09-28T23:06:33.459" v="639"/>
          <ac:spMkLst>
            <pc:docMk/>
            <pc:sldMk cId="1593880486" sldId="281"/>
            <ac:spMk id="3" creationId="{00000000-0000-0000-0000-000000000000}"/>
          </ac:spMkLst>
        </pc:spChg>
        <pc:spChg chg="add mod ord">
          <ac:chgData name="marcos aurelio gularte de castro" userId="67f50566e2aee3b4" providerId="LiveId" clId="{A5C19198-1CB1-7C4D-A56C-ED8B7F6C16CE}" dt="2020-09-28T23:06:33.459" v="639"/>
          <ac:spMkLst>
            <pc:docMk/>
            <pc:sldMk cId="1593880486" sldId="281"/>
            <ac:spMk id="4" creationId="{1E3C3BBD-6A8C-5444-8D2A-3F3C175DCE06}"/>
          </ac:spMkLst>
        </pc:spChg>
        <pc:spChg chg="add del mod ord">
          <ac:chgData name="marcos aurelio gularte de castro" userId="67f50566e2aee3b4" providerId="LiveId" clId="{A5C19198-1CB1-7C4D-A56C-ED8B7F6C16CE}" dt="2020-09-26T23:42:34.453" v="241" actId="6264"/>
          <ac:spMkLst>
            <pc:docMk/>
            <pc:sldMk cId="1593880486" sldId="281"/>
            <ac:spMk id="6" creationId="{D3DD2228-C0BB-4446-9D6E-F2C962058428}"/>
          </ac:spMkLst>
        </pc:spChg>
        <pc:spChg chg="add del mod">
          <ac:chgData name="marcos aurelio gularte de castro" userId="67f50566e2aee3b4" providerId="LiveId" clId="{A5C19198-1CB1-7C4D-A56C-ED8B7F6C16CE}" dt="2020-09-26T23:42:34.453" v="241" actId="6264"/>
          <ac:spMkLst>
            <pc:docMk/>
            <pc:sldMk cId="1593880486" sldId="281"/>
            <ac:spMk id="7" creationId="{F4F1D680-572D-CE45-B707-FF0ADF0F74F6}"/>
          </ac:spMkLst>
        </pc:spChg>
        <pc:spChg chg="add del mod">
          <ac:chgData name="marcos aurelio gularte de castro" userId="67f50566e2aee3b4" providerId="LiveId" clId="{A5C19198-1CB1-7C4D-A56C-ED8B7F6C16CE}" dt="2020-09-26T23:42:34.453" v="241" actId="6264"/>
          <ac:spMkLst>
            <pc:docMk/>
            <pc:sldMk cId="1593880486" sldId="281"/>
            <ac:spMk id="8" creationId="{594D880A-9FBE-2345-BF70-BABBE308502B}"/>
          </ac:spMkLst>
        </pc:spChg>
        <pc:spChg chg="add del mod ord">
          <ac:chgData name="marcos aurelio gularte de castro" userId="67f50566e2aee3b4" providerId="LiveId" clId="{A5C19198-1CB1-7C4D-A56C-ED8B7F6C16CE}" dt="2020-09-28T21:56:43.958" v="627" actId="931"/>
          <ac:spMkLst>
            <pc:docMk/>
            <pc:sldMk cId="1593880486" sldId="281"/>
            <ac:spMk id="9" creationId="{C23EE026-E9D9-284A-8788-CBACF3D835C4}"/>
          </ac:spMkLst>
        </pc:spChg>
        <pc:picChg chg="del mod">
          <ac:chgData name="marcos aurelio gularte de castro" userId="67f50566e2aee3b4" providerId="LiveId" clId="{A5C19198-1CB1-7C4D-A56C-ED8B7F6C16CE}" dt="2020-09-26T23:41:34.181" v="224" actId="478"/>
          <ac:picMkLst>
            <pc:docMk/>
            <pc:sldMk cId="1593880486" sldId="281"/>
            <ac:picMk id="5" creationId="{00000000-0000-0000-0000-000000000000}"/>
          </ac:picMkLst>
        </pc:picChg>
        <pc:picChg chg="add mod">
          <ac:chgData name="marcos aurelio gularte de castro" userId="67f50566e2aee3b4" providerId="LiveId" clId="{A5C19198-1CB1-7C4D-A56C-ED8B7F6C16CE}" dt="2020-09-28T23:06:33.459" v="639"/>
          <ac:picMkLst>
            <pc:docMk/>
            <pc:sldMk cId="1593880486" sldId="281"/>
            <ac:picMk id="5" creationId="{CBA5AA8F-398A-E249-89CA-55EB66DADA2F}"/>
          </ac:picMkLst>
        </pc:picChg>
      </pc:sldChg>
      <pc:sldChg chg="addSp delSp modSp mod modTransition modClrScheme chgLayout modNotes">
        <pc:chgData name="marcos aurelio gularte de castro" userId="67f50566e2aee3b4" providerId="LiveId" clId="{A5C19198-1CB1-7C4D-A56C-ED8B7F6C16CE}" dt="2020-09-28T23:06:33.459" v="639"/>
        <pc:sldMkLst>
          <pc:docMk/>
          <pc:sldMk cId="1969536897" sldId="282"/>
        </pc:sldMkLst>
        <pc:spChg chg="add del mod ord">
          <ac:chgData name="marcos aurelio gularte de castro" userId="67f50566e2aee3b4" providerId="LiveId" clId="{A5C19198-1CB1-7C4D-A56C-ED8B7F6C16CE}" dt="2020-09-26T23:44:11.520" v="251" actId="6264"/>
          <ac:spMkLst>
            <pc:docMk/>
            <pc:sldMk cId="1969536897" sldId="282"/>
            <ac:spMk id="2" creationId="{9752F306-5BF5-9C42-8BE7-6959C7AFA56E}"/>
          </ac:spMkLst>
        </pc:spChg>
        <pc:spChg chg="mod ord">
          <ac:chgData name="marcos aurelio gularte de castro" userId="67f50566e2aee3b4" providerId="LiveId" clId="{A5C19198-1CB1-7C4D-A56C-ED8B7F6C16CE}" dt="2020-09-28T23:06:33.459" v="639"/>
          <ac:spMkLst>
            <pc:docMk/>
            <pc:sldMk cId="1969536897" sldId="282"/>
            <ac:spMk id="3" creationId="{00000000-0000-0000-0000-000000000000}"/>
          </ac:spMkLst>
        </pc:spChg>
        <pc:spChg chg="add del mod ord">
          <ac:chgData name="marcos aurelio gularte de castro" userId="67f50566e2aee3b4" providerId="LiveId" clId="{A5C19198-1CB1-7C4D-A56C-ED8B7F6C16CE}" dt="2020-09-26T23:44:11.520" v="251" actId="6264"/>
          <ac:spMkLst>
            <pc:docMk/>
            <pc:sldMk cId="1969536897" sldId="282"/>
            <ac:spMk id="5" creationId="{CCF79F99-D3B2-3441-95B4-2196A05E0711}"/>
          </ac:spMkLst>
        </pc:spChg>
        <pc:spChg chg="add del mod">
          <ac:chgData name="marcos aurelio gularte de castro" userId="67f50566e2aee3b4" providerId="LiveId" clId="{A5C19198-1CB1-7C4D-A56C-ED8B7F6C16CE}" dt="2020-09-26T23:44:11.520" v="251" actId="6264"/>
          <ac:spMkLst>
            <pc:docMk/>
            <pc:sldMk cId="1969536897" sldId="282"/>
            <ac:spMk id="6" creationId="{FFD45FC2-9669-304F-89DE-E11B382AB351}"/>
          </ac:spMkLst>
        </pc:spChg>
        <pc:spChg chg="add mod ord">
          <ac:chgData name="marcos aurelio gularte de castro" userId="67f50566e2aee3b4" providerId="LiveId" clId="{A5C19198-1CB1-7C4D-A56C-ED8B7F6C16CE}" dt="2020-09-28T23:06:33.459" v="639"/>
          <ac:spMkLst>
            <pc:docMk/>
            <pc:sldMk cId="1969536897" sldId="282"/>
            <ac:spMk id="7" creationId="{93F98DF0-250C-9C49-8DBA-41B4BEF36F08}"/>
          </ac:spMkLst>
        </pc:spChg>
        <pc:spChg chg="add del mod ord">
          <ac:chgData name="marcos aurelio gularte de castro" userId="67f50566e2aee3b4" providerId="LiveId" clId="{A5C19198-1CB1-7C4D-A56C-ED8B7F6C16CE}" dt="2020-09-26T23:44:17.590" v="255" actId="6264"/>
          <ac:spMkLst>
            <pc:docMk/>
            <pc:sldMk cId="1969536897" sldId="282"/>
            <ac:spMk id="8" creationId="{B054A51B-D235-DC42-97D5-B172BFF9277F}"/>
          </ac:spMkLst>
        </pc:spChg>
        <pc:spChg chg="add del mod">
          <ac:chgData name="marcos aurelio gularte de castro" userId="67f50566e2aee3b4" providerId="LiveId" clId="{A5C19198-1CB1-7C4D-A56C-ED8B7F6C16CE}" dt="2020-09-26T23:44:17.590" v="255" actId="6264"/>
          <ac:spMkLst>
            <pc:docMk/>
            <pc:sldMk cId="1969536897" sldId="282"/>
            <ac:spMk id="9" creationId="{6F8D9C05-8582-CC4A-92B7-8487778596F1}"/>
          </ac:spMkLst>
        </pc:spChg>
        <pc:spChg chg="add del mod">
          <ac:chgData name="marcos aurelio gularte de castro" userId="67f50566e2aee3b4" providerId="LiveId" clId="{A5C19198-1CB1-7C4D-A56C-ED8B7F6C16CE}" dt="2020-09-26T23:44:17.590" v="255" actId="6264"/>
          <ac:spMkLst>
            <pc:docMk/>
            <pc:sldMk cId="1969536897" sldId="282"/>
            <ac:spMk id="10" creationId="{E4BAA443-29FF-3E48-B6F1-F73DFDDB22CA}"/>
          </ac:spMkLst>
        </pc:spChg>
        <pc:spChg chg="add del mod ord">
          <ac:chgData name="marcos aurelio gularte de castro" userId="67f50566e2aee3b4" providerId="LiveId" clId="{A5C19198-1CB1-7C4D-A56C-ED8B7F6C16CE}" dt="2020-09-28T21:58:59.491" v="630" actId="931"/>
          <ac:spMkLst>
            <pc:docMk/>
            <pc:sldMk cId="1969536897" sldId="282"/>
            <ac:spMk id="11" creationId="{E837140D-FE82-4147-9C4D-8F3195528CAA}"/>
          </ac:spMkLst>
        </pc:spChg>
        <pc:picChg chg="del mod">
          <ac:chgData name="marcos aurelio gularte de castro" userId="67f50566e2aee3b4" providerId="LiveId" clId="{A5C19198-1CB1-7C4D-A56C-ED8B7F6C16CE}" dt="2020-09-26T23:43:58.664" v="246" actId="478"/>
          <ac:picMkLst>
            <pc:docMk/>
            <pc:sldMk cId="1969536897" sldId="282"/>
            <ac:picMk id="4" creationId="{00000000-0000-0000-0000-000000000000}"/>
          </ac:picMkLst>
        </pc:picChg>
        <pc:picChg chg="add mod">
          <ac:chgData name="marcos aurelio gularte de castro" userId="67f50566e2aee3b4" providerId="LiveId" clId="{A5C19198-1CB1-7C4D-A56C-ED8B7F6C16CE}" dt="2020-09-28T23:06:33.459" v="639"/>
          <ac:picMkLst>
            <pc:docMk/>
            <pc:sldMk cId="1969536897" sldId="282"/>
            <ac:picMk id="4" creationId="{A04632AA-F7F9-244B-98C7-F3168611167E}"/>
          </ac:picMkLst>
        </pc:picChg>
      </pc:sldChg>
      <pc:sldChg chg="addSp delSp modSp mod modTransition modClrScheme chgLayout modNotes">
        <pc:chgData name="marcos aurelio gularte de castro" userId="67f50566e2aee3b4" providerId="LiveId" clId="{A5C19198-1CB1-7C4D-A56C-ED8B7F6C16CE}" dt="2020-09-28T23:06:33.459" v="639"/>
        <pc:sldMkLst>
          <pc:docMk/>
          <pc:sldMk cId="4016002215" sldId="283"/>
        </pc:sldMkLst>
        <pc:spChg chg="del mod">
          <ac:chgData name="marcos aurelio gularte de castro" userId="67f50566e2aee3b4" providerId="LiveId" clId="{A5C19198-1CB1-7C4D-A56C-ED8B7F6C16CE}" dt="2020-09-26T23:47:49.413" v="260" actId="700"/>
          <ac:spMkLst>
            <pc:docMk/>
            <pc:sldMk cId="4016002215" sldId="283"/>
            <ac:spMk id="2" creationId="{00000000-0000-0000-0000-000000000000}"/>
          </ac:spMkLst>
        </pc:spChg>
        <pc:spChg chg="mod ord">
          <ac:chgData name="marcos aurelio gularte de castro" userId="67f50566e2aee3b4" providerId="LiveId" clId="{A5C19198-1CB1-7C4D-A56C-ED8B7F6C16CE}" dt="2020-09-28T23:06:33.459" v="639"/>
          <ac:spMkLst>
            <pc:docMk/>
            <pc:sldMk cId="4016002215" sldId="283"/>
            <ac:spMk id="3" creationId="{00000000-0000-0000-0000-000000000000}"/>
          </ac:spMkLst>
        </pc:spChg>
        <pc:spChg chg="add del mod ord">
          <ac:chgData name="marcos aurelio gularte de castro" userId="67f50566e2aee3b4" providerId="LiveId" clId="{A5C19198-1CB1-7C4D-A56C-ED8B7F6C16CE}" dt="2020-09-28T21:59:28.322" v="632" actId="931"/>
          <ac:spMkLst>
            <pc:docMk/>
            <pc:sldMk cId="4016002215" sldId="283"/>
            <ac:spMk id="5" creationId="{55186130-F9CF-7141-B3BC-A17E0EFB27EE}"/>
          </ac:spMkLst>
        </pc:spChg>
        <pc:picChg chg="del mod">
          <ac:chgData name="marcos aurelio gularte de castro" userId="67f50566e2aee3b4" providerId="LiveId" clId="{A5C19198-1CB1-7C4D-A56C-ED8B7F6C16CE}" dt="2020-09-26T23:47:41.741" v="259" actId="478"/>
          <ac:picMkLst>
            <pc:docMk/>
            <pc:sldMk cId="4016002215" sldId="283"/>
            <ac:picMk id="4" creationId="{00000000-0000-0000-0000-000000000000}"/>
          </ac:picMkLst>
        </pc:picChg>
        <pc:picChg chg="add mod">
          <ac:chgData name="marcos aurelio gularte de castro" userId="67f50566e2aee3b4" providerId="LiveId" clId="{A5C19198-1CB1-7C4D-A56C-ED8B7F6C16CE}" dt="2020-09-28T23:06:33.459" v="639"/>
          <ac:picMkLst>
            <pc:docMk/>
            <pc:sldMk cId="4016002215" sldId="283"/>
            <ac:picMk id="4" creationId="{E2EF0CE2-B262-FF4A-BAB8-92A40E019B28}"/>
          </ac:picMkLst>
        </pc:picChg>
      </pc:sldChg>
      <pc:sldChg chg="addSp delSp modSp mod modTransition modClrScheme chgLayout modNotes">
        <pc:chgData name="marcos aurelio gularte de castro" userId="67f50566e2aee3b4" providerId="LiveId" clId="{A5C19198-1CB1-7C4D-A56C-ED8B7F6C16CE}" dt="2020-09-28T23:06:33.459" v="639"/>
        <pc:sldMkLst>
          <pc:docMk/>
          <pc:sldMk cId="2222390638" sldId="284"/>
        </pc:sldMkLst>
        <pc:spChg chg="mod ord">
          <ac:chgData name="marcos aurelio gularte de castro" userId="67f50566e2aee3b4" providerId="LiveId" clId="{A5C19198-1CB1-7C4D-A56C-ED8B7F6C16CE}" dt="2020-09-28T23:06:33.459" v="639"/>
          <ac:spMkLst>
            <pc:docMk/>
            <pc:sldMk cId="2222390638" sldId="284"/>
            <ac:spMk id="2" creationId="{00000000-0000-0000-0000-000000000000}"/>
          </ac:spMkLst>
        </pc:spChg>
        <pc:spChg chg="mod ord">
          <ac:chgData name="marcos aurelio gularte de castro" userId="67f50566e2aee3b4" providerId="LiveId" clId="{A5C19198-1CB1-7C4D-A56C-ED8B7F6C16CE}" dt="2020-09-28T23:06:33.459" v="639"/>
          <ac:spMkLst>
            <pc:docMk/>
            <pc:sldMk cId="2222390638" sldId="284"/>
            <ac:spMk id="3" creationId="{00000000-0000-0000-0000-000000000000}"/>
          </ac:spMkLst>
        </pc:spChg>
        <pc:spChg chg="add del mod ord">
          <ac:chgData name="marcos aurelio gularte de castro" userId="67f50566e2aee3b4" providerId="LiveId" clId="{A5C19198-1CB1-7C4D-A56C-ED8B7F6C16CE}" dt="2020-09-27T00:19:08.383" v="306" actId="700"/>
          <ac:spMkLst>
            <pc:docMk/>
            <pc:sldMk cId="2222390638" sldId="284"/>
            <ac:spMk id="5" creationId="{801A5387-CF9B-934F-AD7B-67C78EC02CEF}"/>
          </ac:spMkLst>
        </pc:spChg>
        <pc:spChg chg="add del mod ord">
          <ac:chgData name="marcos aurelio gularte de castro" userId="67f50566e2aee3b4" providerId="LiveId" clId="{A5C19198-1CB1-7C4D-A56C-ED8B7F6C16CE}" dt="2020-09-27T00:19:17.908" v="310" actId="6264"/>
          <ac:spMkLst>
            <pc:docMk/>
            <pc:sldMk cId="2222390638" sldId="284"/>
            <ac:spMk id="6" creationId="{D4FDC99B-EF2E-8F44-AAC8-76546432623E}"/>
          </ac:spMkLst>
        </pc:spChg>
        <pc:spChg chg="add del mod">
          <ac:chgData name="marcos aurelio gularte de castro" userId="67f50566e2aee3b4" providerId="LiveId" clId="{A5C19198-1CB1-7C4D-A56C-ED8B7F6C16CE}" dt="2020-09-28T22:21:24.466" v="635" actId="931"/>
          <ac:spMkLst>
            <pc:docMk/>
            <pc:sldMk cId="2222390638" sldId="284"/>
            <ac:spMk id="7" creationId="{75ED293A-FC68-BB49-B363-2C7756DE5655}"/>
          </ac:spMkLst>
        </pc:spChg>
        <pc:spChg chg="add del mod">
          <ac:chgData name="marcos aurelio gularte de castro" userId="67f50566e2aee3b4" providerId="LiveId" clId="{A5C19198-1CB1-7C4D-A56C-ED8B7F6C16CE}" dt="2020-09-27T00:19:17.908" v="310" actId="6264"/>
          <ac:spMkLst>
            <pc:docMk/>
            <pc:sldMk cId="2222390638" sldId="284"/>
            <ac:spMk id="7" creationId="{CF8510D3-AEF1-5D46-BD32-8409750B14C0}"/>
          </ac:spMkLst>
        </pc:spChg>
        <pc:spChg chg="add del mod">
          <ac:chgData name="marcos aurelio gularte de castro" userId="67f50566e2aee3b4" providerId="LiveId" clId="{A5C19198-1CB1-7C4D-A56C-ED8B7F6C16CE}" dt="2020-09-27T00:19:17.908" v="310" actId="6264"/>
          <ac:spMkLst>
            <pc:docMk/>
            <pc:sldMk cId="2222390638" sldId="284"/>
            <ac:spMk id="8" creationId="{3AF7F2AE-4401-094C-8643-F449B788B42B}"/>
          </ac:spMkLst>
        </pc:spChg>
        <pc:spChg chg="add del mod ord">
          <ac:chgData name="marcos aurelio gularte de castro" userId="67f50566e2aee3b4" providerId="LiveId" clId="{A5C19198-1CB1-7C4D-A56C-ED8B7F6C16CE}" dt="2020-09-28T22:16:59.938" v="633" actId="931"/>
          <ac:spMkLst>
            <pc:docMk/>
            <pc:sldMk cId="2222390638" sldId="284"/>
            <ac:spMk id="9" creationId="{6BF62041-3ACB-8D4B-9227-848B0D20AC39}"/>
          </ac:spMkLst>
        </pc:spChg>
        <pc:picChg chg="del mod">
          <ac:chgData name="marcos aurelio gularte de castro" userId="67f50566e2aee3b4" providerId="LiveId" clId="{A5C19198-1CB1-7C4D-A56C-ED8B7F6C16CE}" dt="2020-09-26T23:48:55.073" v="264" actId="478"/>
          <ac:picMkLst>
            <pc:docMk/>
            <pc:sldMk cId="2222390638" sldId="284"/>
            <ac:picMk id="4" creationId="{00000000-0000-0000-0000-000000000000}"/>
          </ac:picMkLst>
        </pc:picChg>
        <pc:picChg chg="add del mod">
          <ac:chgData name="marcos aurelio gularte de castro" userId="67f50566e2aee3b4" providerId="LiveId" clId="{A5C19198-1CB1-7C4D-A56C-ED8B7F6C16CE}" dt="2020-09-28T22:17:02.461" v="634" actId="478"/>
          <ac:picMkLst>
            <pc:docMk/>
            <pc:sldMk cId="2222390638" sldId="284"/>
            <ac:picMk id="5" creationId="{1F370ADE-C64E-A54E-BA16-0028EBF7EAA3}"/>
          </ac:picMkLst>
        </pc:picChg>
        <pc:picChg chg="add mod">
          <ac:chgData name="marcos aurelio gularte de castro" userId="67f50566e2aee3b4" providerId="LiveId" clId="{A5C19198-1CB1-7C4D-A56C-ED8B7F6C16CE}" dt="2020-09-28T23:06:33.459" v="639"/>
          <ac:picMkLst>
            <pc:docMk/>
            <pc:sldMk cId="2222390638" sldId="284"/>
            <ac:picMk id="10" creationId="{F6A0BD58-0240-9343-B5F9-03C33D1A697C}"/>
          </ac:picMkLst>
        </pc:picChg>
      </pc:sldChg>
      <pc:sldChg chg="delSp modSp mod modTransition modClrScheme chgLayout modNotes">
        <pc:chgData name="marcos aurelio gularte de castro" userId="67f50566e2aee3b4" providerId="LiveId" clId="{A5C19198-1CB1-7C4D-A56C-ED8B7F6C16CE}" dt="2020-09-28T22:22:48.508" v="637"/>
        <pc:sldMkLst>
          <pc:docMk/>
          <pc:sldMk cId="1656965332" sldId="285"/>
        </pc:sldMkLst>
        <pc:spChg chg="del mod">
          <ac:chgData name="marcos aurelio gularte de castro" userId="67f50566e2aee3b4" providerId="LiveId" clId="{A5C19198-1CB1-7C4D-A56C-ED8B7F6C16CE}" dt="2020-09-26T22:49:15.249" v="9" actId="700"/>
          <ac:spMkLst>
            <pc:docMk/>
            <pc:sldMk cId="1656965332" sldId="285"/>
            <ac:spMk id="2" creationId="{00000000-0000-0000-0000-000000000000}"/>
          </ac:spMkLst>
        </pc:spChg>
        <pc:spChg chg="del mod">
          <ac:chgData name="marcos aurelio gularte de castro" userId="67f50566e2aee3b4" providerId="LiveId" clId="{A5C19198-1CB1-7C4D-A56C-ED8B7F6C16CE}" dt="2020-09-26T22:49:15.249" v="9" actId="700"/>
          <ac:spMkLst>
            <pc:docMk/>
            <pc:sldMk cId="1656965332" sldId="285"/>
            <ac:spMk id="3" creationId="{00000000-0000-0000-0000-000000000000}"/>
          </ac:spMkLst>
        </pc:spChg>
        <pc:spChg chg="del mod">
          <ac:chgData name="marcos aurelio gularte de castro" userId="67f50566e2aee3b4" providerId="LiveId" clId="{A5C19198-1CB1-7C4D-A56C-ED8B7F6C16CE}" dt="2020-09-26T22:49:06.033" v="8" actId="478"/>
          <ac:spMkLst>
            <pc:docMk/>
            <pc:sldMk cId="1656965332" sldId="285"/>
            <ac:spMk id="5" creationId="{00000000-0000-0000-0000-000000000000}"/>
          </ac:spMkLst>
        </pc:spChg>
        <pc:picChg chg="del mod">
          <ac:chgData name="marcos aurelio gularte de castro" userId="67f50566e2aee3b4" providerId="LiveId" clId="{A5C19198-1CB1-7C4D-A56C-ED8B7F6C16CE}" dt="2020-09-26T22:48:53.555" v="6" actId="478"/>
          <ac:picMkLst>
            <pc:docMk/>
            <pc:sldMk cId="1656965332" sldId="285"/>
            <ac:picMk id="4" creationId="{00000000-0000-0000-0000-000000000000}"/>
          </ac:picMkLst>
        </pc:picChg>
        <pc:picChg chg="mod">
          <ac:chgData name="marcos aurelio gularte de castro" userId="67f50566e2aee3b4" providerId="LiveId" clId="{A5C19198-1CB1-7C4D-A56C-ED8B7F6C16CE}" dt="2020-09-26T22:46:37.295" v="0"/>
          <ac:picMkLst>
            <pc:docMk/>
            <pc:sldMk cId="1656965332" sldId="285"/>
            <ac:picMk id="6" creationId="{00000000-0000-0000-0000-000000000000}"/>
          </ac:picMkLst>
        </pc:picChg>
      </pc:sldChg>
      <pc:sldChg chg="addSp delSp modSp mod modTransition modClrScheme chgLayout modNotes">
        <pc:chgData name="marcos aurelio gularte de castro" userId="67f50566e2aee3b4" providerId="LiveId" clId="{A5C19198-1CB1-7C4D-A56C-ED8B7F6C16CE}" dt="2020-09-28T23:06:33.459" v="639"/>
        <pc:sldMkLst>
          <pc:docMk/>
          <pc:sldMk cId="116685989" sldId="286"/>
        </pc:sldMkLst>
        <pc:spChg chg="add mod ord">
          <ac:chgData name="marcos aurelio gularte de castro" userId="67f50566e2aee3b4" providerId="LiveId" clId="{A5C19198-1CB1-7C4D-A56C-ED8B7F6C16CE}" dt="2020-09-28T23:06:33.459" v="639"/>
          <ac:spMkLst>
            <pc:docMk/>
            <pc:sldMk cId="116685989" sldId="286"/>
            <ac:spMk id="2" creationId="{BB67EE36-D77A-9240-9F9F-70F0C88FBC98}"/>
          </ac:spMkLst>
        </pc:spChg>
        <pc:spChg chg="mod ord">
          <ac:chgData name="marcos aurelio gularte de castro" userId="67f50566e2aee3b4" providerId="LiveId" clId="{A5C19198-1CB1-7C4D-A56C-ED8B7F6C16CE}" dt="2020-09-28T23:06:33.459" v="639"/>
          <ac:spMkLst>
            <pc:docMk/>
            <pc:sldMk cId="116685989" sldId="286"/>
            <ac:spMk id="3" creationId="{00000000-0000-0000-0000-000000000000}"/>
          </ac:spMkLst>
        </pc:spChg>
        <pc:spChg chg="add del mod ord">
          <ac:chgData name="marcos aurelio gularte de castro" userId="67f50566e2aee3b4" providerId="LiveId" clId="{A5C19198-1CB1-7C4D-A56C-ED8B7F6C16CE}" dt="2020-09-26T22:55:03.257" v="38" actId="6264"/>
          <ac:spMkLst>
            <pc:docMk/>
            <pc:sldMk cId="116685989" sldId="286"/>
            <ac:spMk id="5" creationId="{37C5D02F-B525-064F-8DB2-5F15F78C4327}"/>
          </ac:spMkLst>
        </pc:spChg>
        <pc:spChg chg="add del mod">
          <ac:chgData name="marcos aurelio gularte de castro" userId="67f50566e2aee3b4" providerId="LiveId" clId="{A5C19198-1CB1-7C4D-A56C-ED8B7F6C16CE}" dt="2020-09-26T22:55:03.257" v="38" actId="6264"/>
          <ac:spMkLst>
            <pc:docMk/>
            <pc:sldMk cId="116685989" sldId="286"/>
            <ac:spMk id="6" creationId="{1F466D28-19D5-CF42-8C04-4EC6AAFE5803}"/>
          </ac:spMkLst>
        </pc:spChg>
        <pc:spChg chg="add del mod">
          <ac:chgData name="marcos aurelio gularte de castro" userId="67f50566e2aee3b4" providerId="LiveId" clId="{A5C19198-1CB1-7C4D-A56C-ED8B7F6C16CE}" dt="2020-09-26T22:55:03.257" v="38" actId="6264"/>
          <ac:spMkLst>
            <pc:docMk/>
            <pc:sldMk cId="116685989" sldId="286"/>
            <ac:spMk id="7" creationId="{61652B70-FB09-AC45-92FD-5F724646FEDD}"/>
          </ac:spMkLst>
        </pc:spChg>
        <pc:spChg chg="add del mod ord">
          <ac:chgData name="marcos aurelio gularte de castro" userId="67f50566e2aee3b4" providerId="LiveId" clId="{A5C19198-1CB1-7C4D-A56C-ED8B7F6C16CE}" dt="2020-09-27T00:53:30.798" v="346" actId="931"/>
          <ac:spMkLst>
            <pc:docMk/>
            <pc:sldMk cId="116685989" sldId="286"/>
            <ac:spMk id="8" creationId="{F9A8EAAA-DB06-B841-950B-BC9D591DD433}"/>
          </ac:spMkLst>
        </pc:spChg>
        <pc:picChg chg="del mod">
          <ac:chgData name="marcos aurelio gularte de castro" userId="67f50566e2aee3b4" providerId="LiveId" clId="{A5C19198-1CB1-7C4D-A56C-ED8B7F6C16CE}" dt="2020-09-26T22:54:23.236" v="24" actId="478"/>
          <ac:picMkLst>
            <pc:docMk/>
            <pc:sldMk cId="116685989" sldId="286"/>
            <ac:picMk id="4" creationId="{00000000-0000-0000-0000-000000000000}"/>
          </ac:picMkLst>
        </pc:picChg>
        <pc:picChg chg="add mod">
          <ac:chgData name="marcos aurelio gularte de castro" userId="67f50566e2aee3b4" providerId="LiveId" clId="{A5C19198-1CB1-7C4D-A56C-ED8B7F6C16CE}" dt="2020-09-28T23:06:33.459" v="639"/>
          <ac:picMkLst>
            <pc:docMk/>
            <pc:sldMk cId="116685989" sldId="286"/>
            <ac:picMk id="10" creationId="{A27D8BF2-100D-EA4F-B944-B1ADB88B3200}"/>
          </ac:picMkLst>
        </pc:picChg>
      </pc:sldChg>
      <pc:sldChg chg="addSp delSp modSp mod modTransition modClrScheme chgLayout modNotes">
        <pc:chgData name="marcos aurelio gularte de castro" userId="67f50566e2aee3b4" providerId="LiveId" clId="{A5C19198-1CB1-7C4D-A56C-ED8B7F6C16CE}" dt="2020-09-28T23:06:33.459" v="639"/>
        <pc:sldMkLst>
          <pc:docMk/>
          <pc:sldMk cId="2883451082" sldId="287"/>
        </pc:sldMkLst>
        <pc:spChg chg="del mod">
          <ac:chgData name="marcos aurelio gularte de castro" userId="67f50566e2aee3b4" providerId="LiveId" clId="{A5C19198-1CB1-7C4D-A56C-ED8B7F6C16CE}" dt="2020-09-26T23:33:10.854" v="203" actId="478"/>
          <ac:spMkLst>
            <pc:docMk/>
            <pc:sldMk cId="2883451082" sldId="287"/>
            <ac:spMk id="2" creationId="{00000000-0000-0000-0000-000000000000}"/>
          </ac:spMkLst>
        </pc:spChg>
        <pc:spChg chg="mod ord">
          <ac:chgData name="marcos aurelio gularte de castro" userId="67f50566e2aee3b4" providerId="LiveId" clId="{A5C19198-1CB1-7C4D-A56C-ED8B7F6C16CE}" dt="2020-09-28T23:06:33.459" v="639"/>
          <ac:spMkLst>
            <pc:docMk/>
            <pc:sldMk cId="2883451082" sldId="287"/>
            <ac:spMk id="3" creationId="{00000000-0000-0000-0000-000000000000}"/>
          </ac:spMkLst>
        </pc:spChg>
        <pc:spChg chg="add del mod ord">
          <ac:chgData name="marcos aurelio gularte de castro" userId="67f50566e2aee3b4" providerId="LiveId" clId="{A5C19198-1CB1-7C4D-A56C-ED8B7F6C16CE}" dt="2020-09-26T23:33:20.001" v="206" actId="6264"/>
          <ac:spMkLst>
            <pc:docMk/>
            <pc:sldMk cId="2883451082" sldId="287"/>
            <ac:spMk id="5" creationId="{C6D6F371-3F3C-764B-8CAA-6368AFE03115}"/>
          </ac:spMkLst>
        </pc:spChg>
        <pc:spChg chg="add del mod ord">
          <ac:chgData name="marcos aurelio gularte de castro" userId="67f50566e2aee3b4" providerId="LiveId" clId="{A5C19198-1CB1-7C4D-A56C-ED8B7F6C16CE}" dt="2020-09-26T23:33:20.001" v="206" actId="6264"/>
          <ac:spMkLst>
            <pc:docMk/>
            <pc:sldMk cId="2883451082" sldId="287"/>
            <ac:spMk id="6" creationId="{FC3C3A0D-8050-6848-B6AC-C1A558C49B32}"/>
          </ac:spMkLst>
        </pc:spChg>
        <pc:spChg chg="add del mod">
          <ac:chgData name="marcos aurelio gularte de castro" userId="67f50566e2aee3b4" providerId="LiveId" clId="{A5C19198-1CB1-7C4D-A56C-ED8B7F6C16CE}" dt="2020-09-26T23:33:20.001" v="206" actId="6264"/>
          <ac:spMkLst>
            <pc:docMk/>
            <pc:sldMk cId="2883451082" sldId="287"/>
            <ac:spMk id="7" creationId="{71C73085-5E19-7E4D-B5EE-61221204D7D6}"/>
          </ac:spMkLst>
        </pc:spChg>
        <pc:spChg chg="add del mod ord">
          <ac:chgData name="marcos aurelio gularte de castro" userId="67f50566e2aee3b4" providerId="LiveId" clId="{A5C19198-1CB1-7C4D-A56C-ED8B7F6C16CE}" dt="2020-09-26T23:33:24.176" v="207" actId="700"/>
          <ac:spMkLst>
            <pc:docMk/>
            <pc:sldMk cId="2883451082" sldId="287"/>
            <ac:spMk id="8" creationId="{96962E4E-C192-EA44-99C0-499CB4CF5080}"/>
          </ac:spMkLst>
        </pc:spChg>
        <pc:spChg chg="add del mod ord">
          <ac:chgData name="marcos aurelio gularte de castro" userId="67f50566e2aee3b4" providerId="LiveId" clId="{A5C19198-1CB1-7C4D-A56C-ED8B7F6C16CE}" dt="2020-09-26T23:33:24.176" v="207" actId="700"/>
          <ac:spMkLst>
            <pc:docMk/>
            <pc:sldMk cId="2883451082" sldId="287"/>
            <ac:spMk id="9" creationId="{E04850A7-697F-714A-915B-CB4A154B4089}"/>
          </ac:spMkLst>
        </pc:spChg>
        <pc:spChg chg="add del mod ord">
          <ac:chgData name="marcos aurelio gularte de castro" userId="67f50566e2aee3b4" providerId="LiveId" clId="{A5C19198-1CB1-7C4D-A56C-ED8B7F6C16CE}" dt="2020-09-26T23:33:30.378" v="208" actId="700"/>
          <ac:spMkLst>
            <pc:docMk/>
            <pc:sldMk cId="2883451082" sldId="287"/>
            <ac:spMk id="10" creationId="{2CDBA7D3-873E-8346-AFAC-D44F4DE06583}"/>
          </ac:spMkLst>
        </pc:spChg>
        <pc:spChg chg="add del mod ord">
          <ac:chgData name="marcos aurelio gularte de castro" userId="67f50566e2aee3b4" providerId="LiveId" clId="{A5C19198-1CB1-7C4D-A56C-ED8B7F6C16CE}" dt="2020-09-26T23:33:30.378" v="208" actId="700"/>
          <ac:spMkLst>
            <pc:docMk/>
            <pc:sldMk cId="2883451082" sldId="287"/>
            <ac:spMk id="11" creationId="{FF6C3CB9-2696-5F45-87A3-86EBC186CBD6}"/>
          </ac:spMkLst>
        </pc:spChg>
        <pc:spChg chg="add del mod ord">
          <ac:chgData name="marcos aurelio gularte de castro" userId="67f50566e2aee3b4" providerId="LiveId" clId="{A5C19198-1CB1-7C4D-A56C-ED8B7F6C16CE}" dt="2020-09-28T19:45:31.227" v="584" actId="931"/>
          <ac:spMkLst>
            <pc:docMk/>
            <pc:sldMk cId="2883451082" sldId="287"/>
            <ac:spMk id="12" creationId="{AE5BD072-A3E2-3A43-9573-7B033F609CAB}"/>
          </ac:spMkLst>
        </pc:spChg>
        <pc:picChg chg="del mod">
          <ac:chgData name="marcos aurelio gularte de castro" userId="67f50566e2aee3b4" providerId="LiveId" clId="{A5C19198-1CB1-7C4D-A56C-ED8B7F6C16CE}" dt="2020-09-26T23:33:07.937" v="202" actId="478"/>
          <ac:picMkLst>
            <pc:docMk/>
            <pc:sldMk cId="2883451082" sldId="287"/>
            <ac:picMk id="4" creationId="{00000000-0000-0000-0000-000000000000}"/>
          </ac:picMkLst>
        </pc:picChg>
        <pc:picChg chg="add mod">
          <ac:chgData name="marcos aurelio gularte de castro" userId="67f50566e2aee3b4" providerId="LiveId" clId="{A5C19198-1CB1-7C4D-A56C-ED8B7F6C16CE}" dt="2020-09-28T23:06:33.459" v="639"/>
          <ac:picMkLst>
            <pc:docMk/>
            <pc:sldMk cId="2883451082" sldId="287"/>
            <ac:picMk id="4" creationId="{7DF1652D-A0E4-9242-A08D-F03E83F42D22}"/>
          </ac:picMkLst>
        </pc:picChg>
      </pc:sldChg>
      <pc:sldChg chg="addSp delSp modSp add mod modTransition addCm delCm chgLayout">
        <pc:chgData name="marcos aurelio gularte de castro" userId="67f50566e2aee3b4" providerId="LiveId" clId="{A5C19198-1CB1-7C4D-A56C-ED8B7F6C16CE}" dt="2020-09-28T23:06:33.459" v="639"/>
        <pc:sldMkLst>
          <pc:docMk/>
          <pc:sldMk cId="165819727" sldId="288"/>
        </pc:sldMkLst>
        <pc:spChg chg="mod ord">
          <ac:chgData name="marcos aurelio gularte de castro" userId="67f50566e2aee3b4" providerId="LiveId" clId="{A5C19198-1CB1-7C4D-A56C-ED8B7F6C16CE}" dt="2020-09-28T23:06:33.459" v="639"/>
          <ac:spMkLst>
            <pc:docMk/>
            <pc:sldMk cId="165819727" sldId="288"/>
            <ac:spMk id="2" creationId="{11EEBA54-5FCC-0D43-8656-F3AF61375C56}"/>
          </ac:spMkLst>
        </pc:spChg>
        <pc:spChg chg="del">
          <ac:chgData name="marcos aurelio gularte de castro" userId="67f50566e2aee3b4" providerId="LiveId" clId="{A5C19198-1CB1-7C4D-A56C-ED8B7F6C16CE}" dt="2020-09-26T23:01:04.384" v="84" actId="6264"/>
          <ac:spMkLst>
            <pc:docMk/>
            <pc:sldMk cId="165819727" sldId="288"/>
            <ac:spMk id="3" creationId="{1F960CDB-8F4A-C447-B795-A2B5A2CFC9F0}"/>
          </ac:spMkLst>
        </pc:spChg>
        <pc:spChg chg="add del mod">
          <ac:chgData name="marcos aurelio gularte de castro" userId="67f50566e2aee3b4" providerId="LiveId" clId="{A5C19198-1CB1-7C4D-A56C-ED8B7F6C16CE}" dt="2020-09-26T23:01:04.384" v="84" actId="6264"/>
          <ac:spMkLst>
            <pc:docMk/>
            <pc:sldMk cId="165819727" sldId="288"/>
            <ac:spMk id="4" creationId="{59F14588-C61D-7E43-BA91-BABA557942D8}"/>
          </ac:spMkLst>
        </pc:spChg>
        <pc:spChg chg="add del mod ord">
          <ac:chgData name="marcos aurelio gularte de castro" userId="67f50566e2aee3b4" providerId="LiveId" clId="{A5C19198-1CB1-7C4D-A56C-ED8B7F6C16CE}" dt="2020-09-27T01:26:57.057" v="369"/>
          <ac:spMkLst>
            <pc:docMk/>
            <pc:sldMk cId="165819727" sldId="288"/>
            <ac:spMk id="5" creationId="{7F7AFF4C-2EC3-8D48-9DAC-01C36A8EF955}"/>
          </ac:spMkLst>
        </pc:spChg>
        <pc:spChg chg="add del mod">
          <ac:chgData name="marcos aurelio gularte de castro" userId="67f50566e2aee3b4" providerId="LiveId" clId="{A5C19198-1CB1-7C4D-A56C-ED8B7F6C16CE}" dt="2020-09-27T01:27:09.411" v="371"/>
          <ac:spMkLst>
            <pc:docMk/>
            <pc:sldMk cId="165819727" sldId="288"/>
            <ac:spMk id="8" creationId="{D5FECEBE-D670-4B49-99CA-5A8E3881642D}"/>
          </ac:spMkLst>
        </pc:spChg>
        <pc:spChg chg="add del mod">
          <ac:chgData name="marcos aurelio gularte de castro" userId="67f50566e2aee3b4" providerId="LiveId" clId="{A5C19198-1CB1-7C4D-A56C-ED8B7F6C16CE}" dt="2020-09-27T01:27:58.749" v="377"/>
          <ac:spMkLst>
            <pc:docMk/>
            <pc:sldMk cId="165819727" sldId="288"/>
            <ac:spMk id="11" creationId="{EC007898-F681-7B48-A701-8F6FE870BA50}"/>
          </ac:spMkLst>
        </pc:spChg>
        <pc:spChg chg="add del mod">
          <ac:chgData name="marcos aurelio gularte de castro" userId="67f50566e2aee3b4" providerId="LiveId" clId="{A5C19198-1CB1-7C4D-A56C-ED8B7F6C16CE}" dt="2020-09-27T01:28:35.525" v="379"/>
          <ac:spMkLst>
            <pc:docMk/>
            <pc:sldMk cId="165819727" sldId="288"/>
            <ac:spMk id="14" creationId="{15C496AB-79B4-664D-9082-28F11486909D}"/>
          </ac:spMkLst>
        </pc:spChg>
        <pc:picChg chg="add del mod">
          <ac:chgData name="marcos aurelio gularte de castro" userId="67f50566e2aee3b4" providerId="LiveId" clId="{A5C19198-1CB1-7C4D-A56C-ED8B7F6C16CE}" dt="2020-09-27T01:27:05.281" v="370" actId="478"/>
          <ac:picMkLst>
            <pc:docMk/>
            <pc:sldMk cId="165819727" sldId="288"/>
            <ac:picMk id="6" creationId="{2B09355A-5482-4447-B9B9-03B21103E42A}"/>
          </ac:picMkLst>
        </pc:picChg>
        <pc:picChg chg="add del mod modCrop">
          <ac:chgData name="marcos aurelio gularte de castro" userId="67f50566e2aee3b4" providerId="LiveId" clId="{A5C19198-1CB1-7C4D-A56C-ED8B7F6C16CE}" dt="2020-09-27T01:27:50.146" v="376" actId="478"/>
          <ac:picMkLst>
            <pc:docMk/>
            <pc:sldMk cId="165819727" sldId="288"/>
            <ac:picMk id="9" creationId="{18DC4FA0-D094-ED47-B3EC-61BDBFB4D483}"/>
          </ac:picMkLst>
        </pc:picChg>
        <pc:picChg chg="add del mod">
          <ac:chgData name="marcos aurelio gularte de castro" userId="67f50566e2aee3b4" providerId="LiveId" clId="{A5C19198-1CB1-7C4D-A56C-ED8B7F6C16CE}" dt="2020-09-27T01:28:03.645" v="378" actId="478"/>
          <ac:picMkLst>
            <pc:docMk/>
            <pc:sldMk cId="165819727" sldId="288"/>
            <ac:picMk id="12" creationId="{F324224E-2C23-6445-B40C-F5BE4720290B}"/>
          </ac:picMkLst>
        </pc:picChg>
        <pc:picChg chg="add mod">
          <ac:chgData name="marcos aurelio gularte de castro" userId="67f50566e2aee3b4" providerId="LiveId" clId="{A5C19198-1CB1-7C4D-A56C-ED8B7F6C16CE}" dt="2020-09-28T23:06:33.459" v="639"/>
          <ac:picMkLst>
            <pc:docMk/>
            <pc:sldMk cId="165819727" sldId="288"/>
            <ac:picMk id="15" creationId="{3EAE4F77-B23A-6C4D-A875-F92FFD12509F}"/>
          </ac:picMkLst>
        </pc:picChg>
      </pc:sldChg>
      <pc:sldChg chg="addSp delSp modSp add mod modTransition chgLayout">
        <pc:chgData name="marcos aurelio gularte de castro" userId="67f50566e2aee3b4" providerId="LiveId" clId="{A5C19198-1CB1-7C4D-A56C-ED8B7F6C16CE}" dt="2020-09-28T23:06:33.459" v="639"/>
        <pc:sldMkLst>
          <pc:docMk/>
          <pc:sldMk cId="2110073785" sldId="289"/>
        </pc:sldMkLst>
        <pc:spChg chg="del">
          <ac:chgData name="marcos aurelio gularte de castro" userId="67f50566e2aee3b4" providerId="LiveId" clId="{A5C19198-1CB1-7C4D-A56C-ED8B7F6C16CE}" dt="2020-09-26T23:43:34.989" v="244" actId="6264"/>
          <ac:spMkLst>
            <pc:docMk/>
            <pc:sldMk cId="2110073785" sldId="289"/>
            <ac:spMk id="2" creationId="{9BB4A388-0B39-F946-8F0F-75AF9CCDD8FD}"/>
          </ac:spMkLst>
        </pc:spChg>
        <pc:spChg chg="mod ord">
          <ac:chgData name="marcos aurelio gularte de castro" userId="67f50566e2aee3b4" providerId="LiveId" clId="{A5C19198-1CB1-7C4D-A56C-ED8B7F6C16CE}" dt="2020-09-28T23:06:33.459" v="639"/>
          <ac:spMkLst>
            <pc:docMk/>
            <pc:sldMk cId="2110073785" sldId="289"/>
            <ac:spMk id="3" creationId="{00000000-0000-0000-0000-000000000000}"/>
          </ac:spMkLst>
        </pc:spChg>
        <pc:spChg chg="add del mod">
          <ac:chgData name="marcos aurelio gularte de castro" userId="67f50566e2aee3b4" providerId="LiveId" clId="{A5C19198-1CB1-7C4D-A56C-ED8B7F6C16CE}" dt="2020-09-26T23:43:34.989" v="244" actId="6264"/>
          <ac:spMkLst>
            <pc:docMk/>
            <pc:sldMk cId="2110073785" sldId="289"/>
            <ac:spMk id="4" creationId="{A96CDAEA-F24F-6B43-89A2-E95DF0ACAF48}"/>
          </ac:spMkLst>
        </pc:spChg>
        <pc:spChg chg="add del mod ord">
          <ac:chgData name="marcos aurelio gularte de castro" userId="67f50566e2aee3b4" providerId="LiveId" clId="{A5C19198-1CB1-7C4D-A56C-ED8B7F6C16CE}" dt="2020-09-26T23:43:35.206" v="245" actId="6264"/>
          <ac:spMkLst>
            <pc:docMk/>
            <pc:sldMk cId="2110073785" sldId="289"/>
            <ac:spMk id="5" creationId="{7287A827-F9A2-2E41-8BE5-71EBEF637D3E}"/>
          </ac:spMkLst>
        </pc:spChg>
        <pc:spChg chg="add del mod">
          <ac:chgData name="marcos aurelio gularte de castro" userId="67f50566e2aee3b4" providerId="LiveId" clId="{A5C19198-1CB1-7C4D-A56C-ED8B7F6C16CE}" dt="2020-09-26T23:43:35.206" v="245" actId="6264"/>
          <ac:spMkLst>
            <pc:docMk/>
            <pc:sldMk cId="2110073785" sldId="289"/>
            <ac:spMk id="6" creationId="{AE9440E7-BC07-1249-BBA2-F7C6C6701CDE}"/>
          </ac:spMkLst>
        </pc:spChg>
        <pc:spChg chg="add del mod ord">
          <ac:chgData name="marcos aurelio gularte de castro" userId="67f50566e2aee3b4" providerId="LiveId" clId="{A5C19198-1CB1-7C4D-A56C-ED8B7F6C16CE}" dt="2020-09-28T21:58:20.165" v="629" actId="931"/>
          <ac:spMkLst>
            <pc:docMk/>
            <pc:sldMk cId="2110073785" sldId="289"/>
            <ac:spMk id="7" creationId="{5D45E277-06F1-5A4B-85A0-9ADE22313E57}"/>
          </ac:spMkLst>
        </pc:spChg>
        <pc:picChg chg="add mod">
          <ac:chgData name="marcos aurelio gularte de castro" userId="67f50566e2aee3b4" providerId="LiveId" clId="{A5C19198-1CB1-7C4D-A56C-ED8B7F6C16CE}" dt="2020-09-28T23:06:33.459" v="639"/>
          <ac:picMkLst>
            <pc:docMk/>
            <pc:sldMk cId="2110073785" sldId="289"/>
            <ac:picMk id="4" creationId="{673DD461-CC59-4844-9C8E-1207F4959AA2}"/>
          </ac:picMkLst>
        </pc:picChg>
      </pc:sldChg>
      <pc:sldChg chg="addSp delSp modSp add mod modTransition">
        <pc:chgData name="marcos aurelio gularte de castro" userId="67f50566e2aee3b4" providerId="LiveId" clId="{A5C19198-1CB1-7C4D-A56C-ED8B7F6C16CE}" dt="2020-09-28T23:06:33.459" v="639"/>
        <pc:sldMkLst>
          <pc:docMk/>
          <pc:sldMk cId="2035174340" sldId="290"/>
        </pc:sldMkLst>
        <pc:spChg chg="mod">
          <ac:chgData name="marcos aurelio gularte de castro" userId="67f50566e2aee3b4" providerId="LiveId" clId="{A5C19198-1CB1-7C4D-A56C-ED8B7F6C16CE}" dt="2020-09-28T23:06:33.459" v="639"/>
          <ac:spMkLst>
            <pc:docMk/>
            <pc:sldMk cId="2035174340" sldId="290"/>
            <ac:spMk id="3" creationId="{00000000-0000-0000-0000-000000000000}"/>
          </ac:spMkLst>
        </pc:spChg>
        <pc:spChg chg="del">
          <ac:chgData name="marcos aurelio gularte de castro" userId="67f50566e2aee3b4" providerId="LiveId" clId="{A5C19198-1CB1-7C4D-A56C-ED8B7F6C16CE}" dt="2020-09-28T19:44:30.418" v="583" actId="931"/>
          <ac:spMkLst>
            <pc:docMk/>
            <pc:sldMk cId="2035174340" sldId="290"/>
            <ac:spMk id="13" creationId="{ABE1191B-FBE8-C24C-AB31-F6BE678C917A}"/>
          </ac:spMkLst>
        </pc:spChg>
        <pc:picChg chg="add mod">
          <ac:chgData name="marcos aurelio gularte de castro" userId="67f50566e2aee3b4" providerId="LiveId" clId="{A5C19198-1CB1-7C4D-A56C-ED8B7F6C16CE}" dt="2020-09-28T23:06:33.459" v="639"/>
          <ac:picMkLst>
            <pc:docMk/>
            <pc:sldMk cId="2035174340" sldId="290"/>
            <ac:picMk id="4" creationId="{9A32DCEA-875B-B540-BCDA-96D5BCEE34BA}"/>
          </ac:picMkLst>
        </pc:picChg>
      </pc:sldChg>
      <pc:sldChg chg="addSp delSp modSp add mod modTransition">
        <pc:chgData name="marcos aurelio gularte de castro" userId="67f50566e2aee3b4" providerId="LiveId" clId="{A5C19198-1CB1-7C4D-A56C-ED8B7F6C16CE}" dt="2020-09-28T23:06:33.459" v="639"/>
        <pc:sldMkLst>
          <pc:docMk/>
          <pc:sldMk cId="1998535337" sldId="291"/>
        </pc:sldMkLst>
        <pc:spChg chg="mod">
          <ac:chgData name="marcos aurelio gularte de castro" userId="67f50566e2aee3b4" providerId="LiveId" clId="{A5C19198-1CB1-7C4D-A56C-ED8B7F6C16CE}" dt="2020-09-28T23:06:33.459" v="639"/>
          <ac:spMkLst>
            <pc:docMk/>
            <pc:sldMk cId="1998535337" sldId="291"/>
            <ac:spMk id="2" creationId="{11B2F9A5-3CD5-1C44-9CEE-B8F33063BE4E}"/>
          </ac:spMkLst>
        </pc:spChg>
        <pc:spChg chg="mod">
          <ac:chgData name="marcos aurelio gularte de castro" userId="67f50566e2aee3b4" providerId="LiveId" clId="{A5C19198-1CB1-7C4D-A56C-ED8B7F6C16CE}" dt="2020-09-28T23:06:33.459" v="639"/>
          <ac:spMkLst>
            <pc:docMk/>
            <pc:sldMk cId="1998535337" sldId="291"/>
            <ac:spMk id="3" creationId="{8A4393E4-03CB-E243-A94C-12B019434A03}"/>
          </ac:spMkLst>
        </pc:spChg>
        <pc:spChg chg="del">
          <ac:chgData name="marcos aurelio gularte de castro" userId="67f50566e2aee3b4" providerId="LiveId" clId="{A5C19198-1CB1-7C4D-A56C-ED8B7F6C16CE}" dt="2020-09-28T21:47:14.547" v="624" actId="931"/>
          <ac:spMkLst>
            <pc:docMk/>
            <pc:sldMk cId="1998535337" sldId="291"/>
            <ac:spMk id="4" creationId="{208199C4-65EB-8548-B1DC-5133DBF0B131}"/>
          </ac:spMkLst>
        </pc:spChg>
        <pc:picChg chg="add mod">
          <ac:chgData name="marcos aurelio gularte de castro" userId="67f50566e2aee3b4" providerId="LiveId" clId="{A5C19198-1CB1-7C4D-A56C-ED8B7F6C16CE}" dt="2020-09-28T23:06:33.459" v="639"/>
          <ac:picMkLst>
            <pc:docMk/>
            <pc:sldMk cId="1998535337" sldId="291"/>
            <ac:picMk id="6" creationId="{BBF7B941-360D-AE40-B6DF-886D9C0C121F}"/>
          </ac:picMkLst>
        </pc:picChg>
        <pc:picChg chg="add del">
          <ac:chgData name="marcos aurelio gularte de castro" userId="67f50566e2aee3b4" providerId="LiveId" clId="{A5C19198-1CB1-7C4D-A56C-ED8B7F6C16CE}" dt="2020-09-28T21:56:13.661" v="626" actId="478"/>
          <ac:picMkLst>
            <pc:docMk/>
            <pc:sldMk cId="1998535337" sldId="291"/>
            <ac:picMk id="7" creationId="{28DE1B78-1C27-704E-8AA0-52BADEC0101A}"/>
          </ac:picMkLst>
        </pc:picChg>
      </pc:sldChg>
      <pc:sldMasterChg chg="modSp modSldLayout">
        <pc:chgData name="marcos aurelio gularte de castro" userId="67f50566e2aee3b4" providerId="LiveId" clId="{A5C19198-1CB1-7C4D-A56C-ED8B7F6C16CE}" dt="2020-09-26T22:46:37.295" v="0"/>
        <pc:sldMasterMkLst>
          <pc:docMk/>
          <pc:sldMasterMk cId="2225460034" sldId="2147483648"/>
        </pc:sldMasterMkLst>
        <pc:spChg chg="mod">
          <ac:chgData name="marcos aurelio gularte de castro" userId="67f50566e2aee3b4" providerId="LiveId" clId="{A5C19198-1CB1-7C4D-A56C-ED8B7F6C16CE}" dt="2020-09-26T22:46:37.295" v="0"/>
          <ac:spMkLst>
            <pc:docMk/>
            <pc:sldMasterMk cId="2225460034" sldId="2147483648"/>
            <ac:spMk id="2" creationId="{00000000-0000-0000-0000-000000000000}"/>
          </ac:spMkLst>
        </pc:spChg>
        <pc:spChg chg="mod">
          <ac:chgData name="marcos aurelio gularte de castro" userId="67f50566e2aee3b4" providerId="LiveId" clId="{A5C19198-1CB1-7C4D-A56C-ED8B7F6C16CE}" dt="2020-09-26T22:46:37.295" v="0"/>
          <ac:spMkLst>
            <pc:docMk/>
            <pc:sldMasterMk cId="2225460034" sldId="2147483648"/>
            <ac:spMk id="3" creationId="{00000000-0000-0000-0000-000000000000}"/>
          </ac:spMkLst>
        </pc:spChg>
        <pc:spChg chg="mod">
          <ac:chgData name="marcos aurelio gularte de castro" userId="67f50566e2aee3b4" providerId="LiveId" clId="{A5C19198-1CB1-7C4D-A56C-ED8B7F6C16CE}" dt="2020-09-26T22:46:37.295" v="0"/>
          <ac:spMkLst>
            <pc:docMk/>
            <pc:sldMasterMk cId="2225460034" sldId="2147483648"/>
            <ac:spMk id="4" creationId="{00000000-0000-0000-0000-000000000000}"/>
          </ac:spMkLst>
        </pc:spChg>
        <pc:spChg chg="mod">
          <ac:chgData name="marcos aurelio gularte de castro" userId="67f50566e2aee3b4" providerId="LiveId" clId="{A5C19198-1CB1-7C4D-A56C-ED8B7F6C16CE}" dt="2020-09-26T22:46:37.295" v="0"/>
          <ac:spMkLst>
            <pc:docMk/>
            <pc:sldMasterMk cId="2225460034" sldId="2147483648"/>
            <ac:spMk id="5" creationId="{00000000-0000-0000-0000-000000000000}"/>
          </ac:spMkLst>
        </pc:spChg>
        <pc:spChg chg="mod">
          <ac:chgData name="marcos aurelio gularte de castro" userId="67f50566e2aee3b4" providerId="LiveId" clId="{A5C19198-1CB1-7C4D-A56C-ED8B7F6C16CE}" dt="2020-09-26T22:46:37.295" v="0"/>
          <ac:spMkLst>
            <pc:docMk/>
            <pc:sldMasterMk cId="2225460034" sldId="2147483648"/>
            <ac:spMk id="6" creationId="{00000000-0000-0000-0000-000000000000}"/>
          </ac:spMkLst>
        </pc:spChg>
        <pc:sldLayoutChg chg="modSp">
          <pc:chgData name="marcos aurelio gularte de castro" userId="67f50566e2aee3b4" providerId="LiveId" clId="{A5C19198-1CB1-7C4D-A56C-ED8B7F6C16CE}" dt="2020-09-26T22:46:37.295" v="0"/>
          <pc:sldLayoutMkLst>
            <pc:docMk/>
            <pc:sldMasterMk cId="2225460034" sldId="2147483648"/>
            <pc:sldLayoutMk cId="2108214519" sldId="2147483649"/>
          </pc:sldLayoutMkLst>
          <pc:spChg chg="mod">
            <ac:chgData name="marcos aurelio gularte de castro" userId="67f50566e2aee3b4" providerId="LiveId" clId="{A5C19198-1CB1-7C4D-A56C-ED8B7F6C16CE}" dt="2020-09-26T22:46:37.295" v="0"/>
            <ac:spMkLst>
              <pc:docMk/>
              <pc:sldMasterMk cId="2225460034" sldId="2147483648"/>
              <pc:sldLayoutMk cId="2108214519" sldId="2147483649"/>
              <ac:spMk id="2" creationId="{00000000-0000-0000-0000-000000000000}"/>
            </ac:spMkLst>
          </pc:spChg>
          <pc:spChg chg="mod">
            <ac:chgData name="marcos aurelio gularte de castro" userId="67f50566e2aee3b4" providerId="LiveId" clId="{A5C19198-1CB1-7C4D-A56C-ED8B7F6C16CE}" dt="2020-09-26T22:46:37.295" v="0"/>
            <ac:spMkLst>
              <pc:docMk/>
              <pc:sldMasterMk cId="2225460034" sldId="2147483648"/>
              <pc:sldLayoutMk cId="2108214519" sldId="2147483649"/>
              <ac:spMk id="3" creationId="{00000000-0000-0000-0000-000000000000}"/>
            </ac:spMkLst>
          </pc:spChg>
        </pc:sldLayoutChg>
        <pc:sldLayoutChg chg="modSp">
          <pc:chgData name="marcos aurelio gularte de castro" userId="67f50566e2aee3b4" providerId="LiveId" clId="{A5C19198-1CB1-7C4D-A56C-ED8B7F6C16CE}" dt="2020-09-26T22:46:37.295" v="0"/>
          <pc:sldLayoutMkLst>
            <pc:docMk/>
            <pc:sldMasterMk cId="2225460034" sldId="2147483648"/>
            <pc:sldLayoutMk cId="1168609653" sldId="2147483651"/>
          </pc:sldLayoutMkLst>
          <pc:spChg chg="mod">
            <ac:chgData name="marcos aurelio gularte de castro" userId="67f50566e2aee3b4" providerId="LiveId" clId="{A5C19198-1CB1-7C4D-A56C-ED8B7F6C16CE}" dt="2020-09-26T22:46:37.295" v="0"/>
            <ac:spMkLst>
              <pc:docMk/>
              <pc:sldMasterMk cId="2225460034" sldId="2147483648"/>
              <pc:sldLayoutMk cId="1168609653" sldId="2147483651"/>
              <ac:spMk id="2" creationId="{00000000-0000-0000-0000-000000000000}"/>
            </ac:spMkLst>
          </pc:spChg>
          <pc:spChg chg="mod">
            <ac:chgData name="marcos aurelio gularte de castro" userId="67f50566e2aee3b4" providerId="LiveId" clId="{A5C19198-1CB1-7C4D-A56C-ED8B7F6C16CE}" dt="2020-09-26T22:46:37.295" v="0"/>
            <ac:spMkLst>
              <pc:docMk/>
              <pc:sldMasterMk cId="2225460034" sldId="2147483648"/>
              <pc:sldLayoutMk cId="1168609653" sldId="2147483651"/>
              <ac:spMk id="3" creationId="{00000000-0000-0000-0000-000000000000}"/>
            </ac:spMkLst>
          </pc:spChg>
        </pc:sldLayoutChg>
        <pc:sldLayoutChg chg="modSp">
          <pc:chgData name="marcos aurelio gularte de castro" userId="67f50566e2aee3b4" providerId="LiveId" clId="{A5C19198-1CB1-7C4D-A56C-ED8B7F6C16CE}" dt="2020-09-26T22:46:37.295" v="0"/>
          <pc:sldLayoutMkLst>
            <pc:docMk/>
            <pc:sldMasterMk cId="2225460034" sldId="2147483648"/>
            <pc:sldLayoutMk cId="1629793772" sldId="2147483652"/>
          </pc:sldLayoutMkLst>
          <pc:spChg chg="mod">
            <ac:chgData name="marcos aurelio gularte de castro" userId="67f50566e2aee3b4" providerId="LiveId" clId="{A5C19198-1CB1-7C4D-A56C-ED8B7F6C16CE}" dt="2020-09-26T22:46:37.295" v="0"/>
            <ac:spMkLst>
              <pc:docMk/>
              <pc:sldMasterMk cId="2225460034" sldId="2147483648"/>
              <pc:sldLayoutMk cId="1629793772" sldId="2147483652"/>
              <ac:spMk id="3" creationId="{00000000-0000-0000-0000-000000000000}"/>
            </ac:spMkLst>
          </pc:spChg>
          <pc:spChg chg="mod">
            <ac:chgData name="marcos aurelio gularte de castro" userId="67f50566e2aee3b4" providerId="LiveId" clId="{A5C19198-1CB1-7C4D-A56C-ED8B7F6C16CE}" dt="2020-09-26T22:46:37.295" v="0"/>
            <ac:spMkLst>
              <pc:docMk/>
              <pc:sldMasterMk cId="2225460034" sldId="2147483648"/>
              <pc:sldLayoutMk cId="1629793772" sldId="2147483652"/>
              <ac:spMk id="4" creationId="{00000000-0000-0000-0000-000000000000}"/>
            </ac:spMkLst>
          </pc:spChg>
        </pc:sldLayoutChg>
        <pc:sldLayoutChg chg="modSp">
          <pc:chgData name="marcos aurelio gularte de castro" userId="67f50566e2aee3b4" providerId="LiveId" clId="{A5C19198-1CB1-7C4D-A56C-ED8B7F6C16CE}" dt="2020-09-26T22:46:37.295" v="0"/>
          <pc:sldLayoutMkLst>
            <pc:docMk/>
            <pc:sldMasterMk cId="2225460034" sldId="2147483648"/>
            <pc:sldLayoutMk cId="912932562" sldId="2147483653"/>
          </pc:sldLayoutMkLst>
          <pc:spChg chg="mod">
            <ac:chgData name="marcos aurelio gularte de castro" userId="67f50566e2aee3b4" providerId="LiveId" clId="{A5C19198-1CB1-7C4D-A56C-ED8B7F6C16CE}" dt="2020-09-26T22:46:37.295" v="0"/>
            <ac:spMkLst>
              <pc:docMk/>
              <pc:sldMasterMk cId="2225460034" sldId="2147483648"/>
              <pc:sldLayoutMk cId="912932562" sldId="2147483653"/>
              <ac:spMk id="3" creationId="{00000000-0000-0000-0000-000000000000}"/>
            </ac:spMkLst>
          </pc:spChg>
          <pc:spChg chg="mod">
            <ac:chgData name="marcos aurelio gularte de castro" userId="67f50566e2aee3b4" providerId="LiveId" clId="{A5C19198-1CB1-7C4D-A56C-ED8B7F6C16CE}" dt="2020-09-26T22:46:37.295" v="0"/>
            <ac:spMkLst>
              <pc:docMk/>
              <pc:sldMasterMk cId="2225460034" sldId="2147483648"/>
              <pc:sldLayoutMk cId="912932562" sldId="2147483653"/>
              <ac:spMk id="4" creationId="{00000000-0000-0000-0000-000000000000}"/>
            </ac:spMkLst>
          </pc:spChg>
          <pc:spChg chg="mod">
            <ac:chgData name="marcos aurelio gularte de castro" userId="67f50566e2aee3b4" providerId="LiveId" clId="{A5C19198-1CB1-7C4D-A56C-ED8B7F6C16CE}" dt="2020-09-26T22:46:37.295" v="0"/>
            <ac:spMkLst>
              <pc:docMk/>
              <pc:sldMasterMk cId="2225460034" sldId="2147483648"/>
              <pc:sldLayoutMk cId="912932562" sldId="2147483653"/>
              <ac:spMk id="5" creationId="{00000000-0000-0000-0000-000000000000}"/>
            </ac:spMkLst>
          </pc:spChg>
          <pc:spChg chg="mod">
            <ac:chgData name="marcos aurelio gularte de castro" userId="67f50566e2aee3b4" providerId="LiveId" clId="{A5C19198-1CB1-7C4D-A56C-ED8B7F6C16CE}" dt="2020-09-26T22:46:37.295" v="0"/>
            <ac:spMkLst>
              <pc:docMk/>
              <pc:sldMasterMk cId="2225460034" sldId="2147483648"/>
              <pc:sldLayoutMk cId="912932562" sldId="2147483653"/>
              <ac:spMk id="6" creationId="{00000000-0000-0000-0000-000000000000}"/>
            </ac:spMkLst>
          </pc:spChg>
        </pc:sldLayoutChg>
        <pc:sldLayoutChg chg="modSp">
          <pc:chgData name="marcos aurelio gularte de castro" userId="67f50566e2aee3b4" providerId="LiveId" clId="{A5C19198-1CB1-7C4D-A56C-ED8B7F6C16CE}" dt="2020-09-26T22:46:37.295" v="0"/>
          <pc:sldLayoutMkLst>
            <pc:docMk/>
            <pc:sldMasterMk cId="2225460034" sldId="2147483648"/>
            <pc:sldLayoutMk cId="779806163" sldId="2147483656"/>
          </pc:sldLayoutMkLst>
          <pc:spChg chg="mod">
            <ac:chgData name="marcos aurelio gularte de castro" userId="67f50566e2aee3b4" providerId="LiveId" clId="{A5C19198-1CB1-7C4D-A56C-ED8B7F6C16CE}" dt="2020-09-26T22:46:37.295" v="0"/>
            <ac:spMkLst>
              <pc:docMk/>
              <pc:sldMasterMk cId="2225460034" sldId="2147483648"/>
              <pc:sldLayoutMk cId="779806163" sldId="2147483656"/>
              <ac:spMk id="2" creationId="{00000000-0000-0000-0000-000000000000}"/>
            </ac:spMkLst>
          </pc:spChg>
          <pc:spChg chg="mod">
            <ac:chgData name="marcos aurelio gularte de castro" userId="67f50566e2aee3b4" providerId="LiveId" clId="{A5C19198-1CB1-7C4D-A56C-ED8B7F6C16CE}" dt="2020-09-26T22:46:37.295" v="0"/>
            <ac:spMkLst>
              <pc:docMk/>
              <pc:sldMasterMk cId="2225460034" sldId="2147483648"/>
              <pc:sldLayoutMk cId="779806163" sldId="2147483656"/>
              <ac:spMk id="3" creationId="{00000000-0000-0000-0000-000000000000}"/>
            </ac:spMkLst>
          </pc:spChg>
          <pc:spChg chg="mod">
            <ac:chgData name="marcos aurelio gularte de castro" userId="67f50566e2aee3b4" providerId="LiveId" clId="{A5C19198-1CB1-7C4D-A56C-ED8B7F6C16CE}" dt="2020-09-26T22:46:37.295" v="0"/>
            <ac:spMkLst>
              <pc:docMk/>
              <pc:sldMasterMk cId="2225460034" sldId="2147483648"/>
              <pc:sldLayoutMk cId="779806163" sldId="2147483656"/>
              <ac:spMk id="4" creationId="{00000000-0000-0000-0000-000000000000}"/>
            </ac:spMkLst>
          </pc:spChg>
        </pc:sldLayoutChg>
        <pc:sldLayoutChg chg="modSp">
          <pc:chgData name="marcos aurelio gularte de castro" userId="67f50566e2aee3b4" providerId="LiveId" clId="{A5C19198-1CB1-7C4D-A56C-ED8B7F6C16CE}" dt="2020-09-26T22:46:37.295" v="0"/>
          <pc:sldLayoutMkLst>
            <pc:docMk/>
            <pc:sldMasterMk cId="2225460034" sldId="2147483648"/>
            <pc:sldLayoutMk cId="291401739" sldId="2147483657"/>
          </pc:sldLayoutMkLst>
          <pc:spChg chg="mod">
            <ac:chgData name="marcos aurelio gularte de castro" userId="67f50566e2aee3b4" providerId="LiveId" clId="{A5C19198-1CB1-7C4D-A56C-ED8B7F6C16CE}" dt="2020-09-26T22:46:37.295" v="0"/>
            <ac:spMkLst>
              <pc:docMk/>
              <pc:sldMasterMk cId="2225460034" sldId="2147483648"/>
              <pc:sldLayoutMk cId="291401739" sldId="2147483657"/>
              <ac:spMk id="2" creationId="{00000000-0000-0000-0000-000000000000}"/>
            </ac:spMkLst>
          </pc:spChg>
          <pc:spChg chg="mod">
            <ac:chgData name="marcos aurelio gularte de castro" userId="67f50566e2aee3b4" providerId="LiveId" clId="{A5C19198-1CB1-7C4D-A56C-ED8B7F6C16CE}" dt="2020-09-26T22:46:37.295" v="0"/>
            <ac:spMkLst>
              <pc:docMk/>
              <pc:sldMasterMk cId="2225460034" sldId="2147483648"/>
              <pc:sldLayoutMk cId="291401739" sldId="2147483657"/>
              <ac:spMk id="3" creationId="{00000000-0000-0000-0000-000000000000}"/>
            </ac:spMkLst>
          </pc:spChg>
          <pc:spChg chg="mod">
            <ac:chgData name="marcos aurelio gularte de castro" userId="67f50566e2aee3b4" providerId="LiveId" clId="{A5C19198-1CB1-7C4D-A56C-ED8B7F6C16CE}" dt="2020-09-26T22:46:37.295" v="0"/>
            <ac:spMkLst>
              <pc:docMk/>
              <pc:sldMasterMk cId="2225460034" sldId="2147483648"/>
              <pc:sldLayoutMk cId="291401739" sldId="2147483657"/>
              <ac:spMk id="4" creationId="{00000000-0000-0000-0000-000000000000}"/>
            </ac:spMkLst>
          </pc:spChg>
        </pc:sldLayoutChg>
        <pc:sldLayoutChg chg="modSp">
          <pc:chgData name="marcos aurelio gularte de castro" userId="67f50566e2aee3b4" providerId="LiveId" clId="{A5C19198-1CB1-7C4D-A56C-ED8B7F6C16CE}" dt="2020-09-26T22:46:37.295" v="0"/>
          <pc:sldLayoutMkLst>
            <pc:docMk/>
            <pc:sldMasterMk cId="2225460034" sldId="2147483648"/>
            <pc:sldLayoutMk cId="1535741054" sldId="2147483659"/>
          </pc:sldLayoutMkLst>
          <pc:spChg chg="mod">
            <ac:chgData name="marcos aurelio gularte de castro" userId="67f50566e2aee3b4" providerId="LiveId" clId="{A5C19198-1CB1-7C4D-A56C-ED8B7F6C16CE}" dt="2020-09-26T22:46:37.295" v="0"/>
            <ac:spMkLst>
              <pc:docMk/>
              <pc:sldMasterMk cId="2225460034" sldId="2147483648"/>
              <pc:sldLayoutMk cId="1535741054" sldId="2147483659"/>
              <ac:spMk id="2" creationId="{00000000-0000-0000-0000-000000000000}"/>
            </ac:spMkLst>
          </pc:spChg>
          <pc:spChg chg="mod">
            <ac:chgData name="marcos aurelio gularte de castro" userId="67f50566e2aee3b4" providerId="LiveId" clId="{A5C19198-1CB1-7C4D-A56C-ED8B7F6C16CE}" dt="2020-09-26T22:46:37.295" v="0"/>
            <ac:spMkLst>
              <pc:docMk/>
              <pc:sldMasterMk cId="2225460034" sldId="2147483648"/>
              <pc:sldLayoutMk cId="1535741054" sldId="2147483659"/>
              <ac:spMk id="3" creationId="{00000000-0000-0000-0000-000000000000}"/>
            </ac:spMkLst>
          </pc:spChg>
        </pc:sldLayoutChg>
      </pc:sldMasterChg>
      <pc:sldMasterChg chg="addSldLayout modSldLayout">
        <pc:chgData name="marcos aurelio gularte de castro" userId="67f50566e2aee3b4" providerId="LiveId" clId="{A5C19198-1CB1-7C4D-A56C-ED8B7F6C16CE}" dt="2020-09-28T23:09:03.299" v="678" actId="167"/>
        <pc:sldMasterMkLst>
          <pc:docMk/>
          <pc:sldMasterMk cId="136608813" sldId="2147483660"/>
        </pc:sldMasterMkLst>
        <pc:sldLayoutChg chg="modSp mod">
          <pc:chgData name="marcos aurelio gularte de castro" userId="67f50566e2aee3b4" providerId="LiveId" clId="{A5C19198-1CB1-7C4D-A56C-ED8B7F6C16CE}" dt="2020-09-28T23:06:49.255" v="646" actId="1076"/>
          <pc:sldLayoutMkLst>
            <pc:docMk/>
            <pc:sldMasterMk cId="136608813" sldId="2147483660"/>
            <pc:sldLayoutMk cId="2002521819" sldId="2147483662"/>
          </pc:sldLayoutMkLst>
          <pc:spChg chg="mod">
            <ac:chgData name="marcos aurelio gularte de castro" userId="67f50566e2aee3b4" providerId="LiveId" clId="{A5C19198-1CB1-7C4D-A56C-ED8B7F6C16CE}" dt="2020-09-28T23:06:42.664" v="642" actId="14100"/>
            <ac:spMkLst>
              <pc:docMk/>
              <pc:sldMasterMk cId="136608813" sldId="2147483660"/>
              <pc:sldLayoutMk cId="2002521819" sldId="2147483662"/>
              <ac:spMk id="2" creationId="{00000000-0000-0000-0000-000000000000}"/>
            </ac:spMkLst>
          </pc:spChg>
          <pc:spChg chg="mod">
            <ac:chgData name="marcos aurelio gularte de castro" userId="67f50566e2aee3b4" providerId="LiveId" clId="{A5C19198-1CB1-7C4D-A56C-ED8B7F6C16CE}" dt="2020-09-28T23:06:49.255" v="646" actId="1076"/>
            <ac:spMkLst>
              <pc:docMk/>
              <pc:sldMasterMk cId="136608813" sldId="2147483660"/>
              <pc:sldLayoutMk cId="2002521819" sldId="2147483662"/>
              <ac:spMk id="3" creationId="{00000000-0000-0000-0000-000000000000}"/>
            </ac:spMkLst>
          </pc:spChg>
        </pc:sldLayoutChg>
        <pc:sldLayoutChg chg="addSp modSp">
          <pc:chgData name="marcos aurelio gularte de castro" userId="67f50566e2aee3b4" providerId="LiveId" clId="{A5C19198-1CB1-7C4D-A56C-ED8B7F6C16CE}" dt="2020-09-28T23:06:57.868" v="648" actId="167"/>
          <pc:sldLayoutMkLst>
            <pc:docMk/>
            <pc:sldMasterMk cId="136608813" sldId="2147483660"/>
            <pc:sldLayoutMk cId="2690296280" sldId="2147483664"/>
          </pc:sldLayoutMkLst>
          <pc:picChg chg="add mod">
            <ac:chgData name="marcos aurelio gularte de castro" userId="67f50566e2aee3b4" providerId="LiveId" clId="{A5C19198-1CB1-7C4D-A56C-ED8B7F6C16CE}" dt="2020-09-28T23:06:57.868" v="648" actId="167"/>
            <ac:picMkLst>
              <pc:docMk/>
              <pc:sldMasterMk cId="136608813" sldId="2147483660"/>
              <pc:sldLayoutMk cId="2690296280" sldId="2147483664"/>
              <ac:picMk id="8" creationId="{37ED7A9D-DFC3-8741-9407-BF5D069CA1C7}"/>
            </ac:picMkLst>
          </pc:picChg>
        </pc:sldLayoutChg>
        <pc:sldLayoutChg chg="addSp modSp">
          <pc:chgData name="marcos aurelio gularte de castro" userId="67f50566e2aee3b4" providerId="LiveId" clId="{A5C19198-1CB1-7C4D-A56C-ED8B7F6C16CE}" dt="2020-09-28T23:07:43.724" v="652" actId="167"/>
          <pc:sldLayoutMkLst>
            <pc:docMk/>
            <pc:sldMasterMk cId="136608813" sldId="2147483660"/>
            <pc:sldLayoutMk cId="1457184397" sldId="2147483665"/>
          </pc:sldLayoutMkLst>
          <pc:picChg chg="add mod">
            <ac:chgData name="marcos aurelio gularte de castro" userId="67f50566e2aee3b4" providerId="LiveId" clId="{A5C19198-1CB1-7C4D-A56C-ED8B7F6C16CE}" dt="2020-09-28T23:07:43.724" v="652" actId="167"/>
            <ac:picMkLst>
              <pc:docMk/>
              <pc:sldMasterMk cId="136608813" sldId="2147483660"/>
              <pc:sldLayoutMk cId="1457184397" sldId="2147483665"/>
              <ac:picMk id="6" creationId="{F8CD586E-3560-A947-BEA6-17FBDBAD0C6B}"/>
            </ac:picMkLst>
          </pc:picChg>
        </pc:sldLayoutChg>
        <pc:sldLayoutChg chg="addSp modSp">
          <pc:chgData name="marcos aurelio gularte de castro" userId="67f50566e2aee3b4" providerId="LiveId" clId="{A5C19198-1CB1-7C4D-A56C-ED8B7F6C16CE}" dt="2020-09-28T23:07:59.228" v="658" actId="167"/>
          <pc:sldLayoutMkLst>
            <pc:docMk/>
            <pc:sldMasterMk cId="136608813" sldId="2147483660"/>
            <pc:sldLayoutMk cId="2084581812" sldId="2147483666"/>
          </pc:sldLayoutMkLst>
          <pc:picChg chg="add mod">
            <ac:chgData name="marcos aurelio gularte de castro" userId="67f50566e2aee3b4" providerId="LiveId" clId="{A5C19198-1CB1-7C4D-A56C-ED8B7F6C16CE}" dt="2020-09-28T23:07:59.228" v="658" actId="167"/>
            <ac:picMkLst>
              <pc:docMk/>
              <pc:sldMasterMk cId="136608813" sldId="2147483660"/>
              <pc:sldLayoutMk cId="2084581812" sldId="2147483666"/>
              <ac:picMk id="5" creationId="{ECE090E7-908F-4C4B-A61C-92EF19E7FB03}"/>
            </ac:picMkLst>
          </pc:picChg>
        </pc:sldLayoutChg>
        <pc:sldLayoutChg chg="addSp modSp mod">
          <pc:chgData name="marcos aurelio gularte de castro" userId="67f50566e2aee3b4" providerId="LiveId" clId="{A5C19198-1CB1-7C4D-A56C-ED8B7F6C16CE}" dt="2020-09-28T23:08:06.522" v="660" actId="167"/>
          <pc:sldLayoutMkLst>
            <pc:docMk/>
            <pc:sldMasterMk cId="136608813" sldId="2147483660"/>
            <pc:sldLayoutMk cId="172803648" sldId="2147483667"/>
          </pc:sldLayoutMkLst>
          <pc:spChg chg="mod">
            <ac:chgData name="marcos aurelio gularte de castro" userId="67f50566e2aee3b4" providerId="LiveId" clId="{A5C19198-1CB1-7C4D-A56C-ED8B7F6C16CE}" dt="2020-09-27T00:45:00.766" v="343" actId="242"/>
            <ac:spMkLst>
              <pc:docMk/>
              <pc:sldMasterMk cId="136608813" sldId="2147483660"/>
              <pc:sldLayoutMk cId="172803648" sldId="2147483667"/>
              <ac:spMk id="3" creationId="{00000000-0000-0000-0000-000000000000}"/>
            </ac:spMkLst>
          </pc:spChg>
          <pc:picChg chg="add mod">
            <ac:chgData name="marcos aurelio gularte de castro" userId="67f50566e2aee3b4" providerId="LiveId" clId="{A5C19198-1CB1-7C4D-A56C-ED8B7F6C16CE}" dt="2020-09-28T23:08:06.522" v="660" actId="167"/>
            <ac:picMkLst>
              <pc:docMk/>
              <pc:sldMasterMk cId="136608813" sldId="2147483660"/>
              <pc:sldLayoutMk cId="172803648" sldId="2147483667"/>
              <ac:picMk id="7" creationId="{8845682A-D81D-344A-BFC3-44B703A5D091}"/>
            </ac:picMkLst>
          </pc:picChg>
        </pc:sldLayoutChg>
        <pc:sldLayoutChg chg="addSp modSp">
          <pc:chgData name="marcos aurelio gularte de castro" userId="67f50566e2aee3b4" providerId="LiveId" clId="{A5C19198-1CB1-7C4D-A56C-ED8B7F6C16CE}" dt="2020-09-28T23:08:10.244" v="662" actId="167"/>
          <pc:sldLayoutMkLst>
            <pc:docMk/>
            <pc:sldMasterMk cId="136608813" sldId="2147483660"/>
            <pc:sldLayoutMk cId="904275219" sldId="2147483668"/>
          </pc:sldLayoutMkLst>
          <pc:picChg chg="add mod">
            <ac:chgData name="marcos aurelio gularte de castro" userId="67f50566e2aee3b4" providerId="LiveId" clId="{A5C19198-1CB1-7C4D-A56C-ED8B7F6C16CE}" dt="2020-09-28T23:08:10.244" v="662" actId="167"/>
            <ac:picMkLst>
              <pc:docMk/>
              <pc:sldMasterMk cId="136608813" sldId="2147483660"/>
              <pc:sldLayoutMk cId="904275219" sldId="2147483668"/>
              <ac:picMk id="7" creationId="{45AE2C45-CC63-5E4D-86DC-9EBF607A29D9}"/>
            </ac:picMkLst>
          </pc:picChg>
        </pc:sldLayoutChg>
        <pc:sldLayoutChg chg="addSp modSp mod">
          <pc:chgData name="marcos aurelio gularte de castro" userId="67f50566e2aee3b4" providerId="LiveId" clId="{A5C19198-1CB1-7C4D-A56C-ED8B7F6C16CE}" dt="2020-09-28T23:08:25.500" v="667" actId="167"/>
          <pc:sldLayoutMkLst>
            <pc:docMk/>
            <pc:sldMasterMk cId="136608813" sldId="2147483660"/>
            <pc:sldLayoutMk cId="800867353" sldId="2147483669"/>
          </pc:sldLayoutMkLst>
          <pc:picChg chg="add mod">
            <ac:chgData name="marcos aurelio gularte de castro" userId="67f50566e2aee3b4" providerId="LiveId" clId="{A5C19198-1CB1-7C4D-A56C-ED8B7F6C16CE}" dt="2020-09-28T23:08:25.500" v="667" actId="167"/>
            <ac:picMkLst>
              <pc:docMk/>
              <pc:sldMasterMk cId="136608813" sldId="2147483660"/>
              <pc:sldLayoutMk cId="800867353" sldId="2147483669"/>
              <ac:picMk id="6" creationId="{5BCADCA7-F59A-9B46-96CA-D6B7EEB594EC}"/>
            </ac:picMkLst>
          </pc:picChg>
        </pc:sldLayoutChg>
        <pc:sldLayoutChg chg="addSp modSp mod">
          <pc:chgData name="marcos aurelio gularte de castro" userId="67f50566e2aee3b4" providerId="LiveId" clId="{A5C19198-1CB1-7C4D-A56C-ED8B7F6C16CE}" dt="2020-09-28T23:08:45.123" v="671" actId="167"/>
          <pc:sldLayoutMkLst>
            <pc:docMk/>
            <pc:sldMasterMk cId="136608813" sldId="2147483660"/>
            <pc:sldLayoutMk cId="2273429778" sldId="2147483672"/>
          </pc:sldLayoutMkLst>
          <pc:picChg chg="add mod">
            <ac:chgData name="marcos aurelio gularte de castro" userId="67f50566e2aee3b4" providerId="LiveId" clId="{A5C19198-1CB1-7C4D-A56C-ED8B7F6C16CE}" dt="2020-09-28T23:08:45.123" v="671" actId="167"/>
            <ac:picMkLst>
              <pc:docMk/>
              <pc:sldMasterMk cId="136608813" sldId="2147483660"/>
              <pc:sldLayoutMk cId="2273429778" sldId="2147483672"/>
              <ac:picMk id="5" creationId="{F6D6DB3E-5E43-E44E-9C9A-7CB15321F86A}"/>
            </ac:picMkLst>
          </pc:picChg>
          <pc:cxnChg chg="mod">
            <ac:chgData name="marcos aurelio gularte de castro" userId="67f50566e2aee3b4" providerId="LiveId" clId="{A5C19198-1CB1-7C4D-A56C-ED8B7F6C16CE}" dt="2020-09-28T23:08:38.653" v="668" actId="208"/>
            <ac:cxnSpMkLst>
              <pc:docMk/>
              <pc:sldMasterMk cId="136608813" sldId="2147483660"/>
              <pc:sldLayoutMk cId="2273429778" sldId="2147483672"/>
              <ac:cxnSpMk id="11" creationId="{1825DD9E-4348-8345-A5DF-678BCD4F4B4D}"/>
            </ac:cxnSpMkLst>
          </pc:cxnChg>
        </pc:sldLayoutChg>
        <pc:sldLayoutChg chg="addSp modSp mod">
          <pc:chgData name="marcos aurelio gularte de castro" userId="67f50566e2aee3b4" providerId="LiveId" clId="{A5C19198-1CB1-7C4D-A56C-ED8B7F6C16CE}" dt="2020-09-28T23:08:52.052" v="674" actId="167"/>
          <pc:sldLayoutMkLst>
            <pc:docMk/>
            <pc:sldMasterMk cId="136608813" sldId="2147483660"/>
            <pc:sldLayoutMk cId="1303645586" sldId="2147483673"/>
          </pc:sldLayoutMkLst>
          <pc:picChg chg="add mod">
            <ac:chgData name="marcos aurelio gularte de castro" userId="67f50566e2aee3b4" providerId="LiveId" clId="{A5C19198-1CB1-7C4D-A56C-ED8B7F6C16CE}" dt="2020-09-28T23:08:52.052" v="674" actId="167"/>
            <ac:picMkLst>
              <pc:docMk/>
              <pc:sldMasterMk cId="136608813" sldId="2147483660"/>
              <pc:sldLayoutMk cId="1303645586" sldId="2147483673"/>
              <ac:picMk id="6" creationId="{3E449C03-E88A-184E-9DB1-2050F075B066}"/>
            </ac:picMkLst>
          </pc:picChg>
        </pc:sldLayoutChg>
        <pc:sldLayoutChg chg="addSp modSp">
          <pc:chgData name="marcos aurelio gularte de castro" userId="67f50566e2aee3b4" providerId="LiveId" clId="{A5C19198-1CB1-7C4D-A56C-ED8B7F6C16CE}" dt="2020-09-28T23:08:56.114" v="675"/>
          <pc:sldLayoutMkLst>
            <pc:docMk/>
            <pc:sldMasterMk cId="136608813" sldId="2147483660"/>
            <pc:sldLayoutMk cId="3123379180" sldId="2147483674"/>
          </pc:sldLayoutMkLst>
          <pc:picChg chg="add mod">
            <ac:chgData name="marcos aurelio gularte de castro" userId="67f50566e2aee3b4" providerId="LiveId" clId="{A5C19198-1CB1-7C4D-A56C-ED8B7F6C16CE}" dt="2020-09-28T23:08:56.114" v="675"/>
            <ac:picMkLst>
              <pc:docMk/>
              <pc:sldMasterMk cId="136608813" sldId="2147483660"/>
              <pc:sldLayoutMk cId="3123379180" sldId="2147483674"/>
              <ac:picMk id="5" creationId="{F0DE6C47-2E72-1D4F-8765-DC0166436B65}"/>
            </ac:picMkLst>
          </pc:picChg>
        </pc:sldLayoutChg>
        <pc:sldLayoutChg chg="addSp modSp mod">
          <pc:chgData name="marcos aurelio gularte de castro" userId="67f50566e2aee3b4" providerId="LiveId" clId="{A5C19198-1CB1-7C4D-A56C-ED8B7F6C16CE}" dt="2020-09-28T23:09:03.299" v="678" actId="167"/>
          <pc:sldLayoutMkLst>
            <pc:docMk/>
            <pc:sldMasterMk cId="136608813" sldId="2147483660"/>
            <pc:sldLayoutMk cId="1914050632" sldId="2147483675"/>
          </pc:sldLayoutMkLst>
          <pc:picChg chg="add mod">
            <ac:chgData name="marcos aurelio gularte de castro" userId="67f50566e2aee3b4" providerId="LiveId" clId="{A5C19198-1CB1-7C4D-A56C-ED8B7F6C16CE}" dt="2020-09-28T23:09:03.299" v="678" actId="167"/>
            <ac:picMkLst>
              <pc:docMk/>
              <pc:sldMasterMk cId="136608813" sldId="2147483660"/>
              <pc:sldLayoutMk cId="1914050632" sldId="2147483675"/>
              <ac:picMk id="8" creationId="{C65B35A7-1F8F-0C40-A636-057D076218DE}"/>
            </ac:picMkLst>
          </pc:picChg>
        </pc:sldLayoutChg>
        <pc:sldLayoutChg chg="addSp delSp modSp add mod modTransition">
          <pc:chgData name="marcos aurelio gularte de castro" userId="67f50566e2aee3b4" providerId="LiveId" clId="{A5C19198-1CB1-7C4D-A56C-ED8B7F6C16CE}" dt="2020-09-28T23:07:38.643" v="650" actId="167"/>
          <pc:sldLayoutMkLst>
            <pc:docMk/>
            <pc:sldMasterMk cId="3099560050" sldId="2147483684"/>
            <pc:sldLayoutMk cId="3132719275" sldId="2147483679"/>
          </pc:sldLayoutMkLst>
          <pc:spChg chg="del">
            <ac:chgData name="marcos aurelio gularte de castro" userId="67f50566e2aee3b4" providerId="LiveId" clId="{A5C19198-1CB1-7C4D-A56C-ED8B7F6C16CE}" dt="2020-09-26T23:28:36.111" v="189" actId="478"/>
            <ac:spMkLst>
              <pc:docMk/>
              <pc:sldMasterMk cId="3099560050" sldId="2147483684"/>
              <pc:sldLayoutMk cId="3132719275" sldId="2147483679"/>
              <ac:spMk id="2" creationId="{00000000-0000-0000-0000-000000000000}"/>
            </ac:spMkLst>
          </pc:spChg>
          <pc:spChg chg="mod">
            <ac:chgData name="marcos aurelio gularte de castro" userId="67f50566e2aee3b4" providerId="LiveId" clId="{A5C19198-1CB1-7C4D-A56C-ED8B7F6C16CE}" dt="2020-09-27T00:44:30.808" v="339" actId="403"/>
            <ac:spMkLst>
              <pc:docMk/>
              <pc:sldMasterMk cId="3099560050" sldId="2147483684"/>
              <pc:sldLayoutMk cId="3132719275" sldId="2147483679"/>
              <ac:spMk id="3" creationId="{00000000-0000-0000-0000-000000000000}"/>
            </ac:spMkLst>
          </pc:spChg>
          <pc:picChg chg="add mod">
            <ac:chgData name="marcos aurelio gularte de castro" userId="67f50566e2aee3b4" providerId="LiveId" clId="{A5C19198-1CB1-7C4D-A56C-ED8B7F6C16CE}" dt="2020-09-28T23:07:38.643" v="650" actId="167"/>
            <ac:picMkLst>
              <pc:docMk/>
              <pc:sldMasterMk cId="3099560050" sldId="2147483684"/>
              <pc:sldLayoutMk cId="3132719275" sldId="2147483679"/>
              <ac:picMk id="5" creationId="{11A41739-738C-1144-9A6C-77C94415861C}"/>
            </ac:picMkLst>
          </pc:picChg>
          <pc:picChg chg="del">
            <ac:chgData name="marcos aurelio gularte de castro" userId="67f50566e2aee3b4" providerId="LiveId" clId="{A5C19198-1CB1-7C4D-A56C-ED8B7F6C16CE}" dt="2020-09-26T23:28:38.953" v="190" actId="478"/>
            <ac:picMkLst>
              <pc:docMk/>
              <pc:sldMasterMk cId="3099560050" sldId="2147483684"/>
              <pc:sldLayoutMk cId="3132719275" sldId="2147483679"/>
              <ac:picMk id="44" creationId="{A633E95A-573D-0448-9782-B3567C0E769A}"/>
            </ac:picMkLst>
          </pc:picChg>
          <pc:picChg chg="del">
            <ac:chgData name="marcos aurelio gularte de castro" userId="67f50566e2aee3b4" providerId="LiveId" clId="{A5C19198-1CB1-7C4D-A56C-ED8B7F6C16CE}" dt="2020-09-26T23:28:34.200" v="188" actId="478"/>
            <ac:picMkLst>
              <pc:docMk/>
              <pc:sldMasterMk cId="3099560050" sldId="2147483684"/>
              <pc:sldLayoutMk cId="3132719275" sldId="2147483679"/>
              <ac:picMk id="46" creationId="{FEB06EEF-92B9-A144-B7B0-FBA778EDF17A}"/>
            </ac:picMkLst>
          </pc:picChg>
        </pc:sldLayoutChg>
        <pc:sldLayoutChg chg="addSp delSp modSp add mod modTransition">
          <pc:chgData name="marcos aurelio gularte de castro" userId="67f50566e2aee3b4" providerId="LiveId" clId="{A5C19198-1CB1-7C4D-A56C-ED8B7F6C16CE}" dt="2020-09-27T00:19:01.285" v="305" actId="1037"/>
          <pc:sldLayoutMkLst>
            <pc:docMk/>
            <pc:sldMasterMk cId="136608813" sldId="2147483660"/>
            <pc:sldLayoutMk cId="3916896824" sldId="2147483680"/>
          </pc:sldLayoutMkLst>
          <pc:spChg chg="mod">
            <ac:chgData name="marcos aurelio gularte de castro" userId="67f50566e2aee3b4" providerId="LiveId" clId="{A5C19198-1CB1-7C4D-A56C-ED8B7F6C16CE}" dt="2020-09-27T00:19:01.285" v="305" actId="1037"/>
            <ac:spMkLst>
              <pc:docMk/>
              <pc:sldMasterMk cId="136608813" sldId="2147483660"/>
              <pc:sldLayoutMk cId="3916896824" sldId="2147483680"/>
              <ac:spMk id="2" creationId="{00000000-0000-0000-0000-000000000000}"/>
            </ac:spMkLst>
          </pc:spChg>
          <pc:spChg chg="mod">
            <ac:chgData name="marcos aurelio gularte de castro" userId="67f50566e2aee3b4" providerId="LiveId" clId="{A5C19198-1CB1-7C4D-A56C-ED8B7F6C16CE}" dt="2020-09-27T00:19:01.285" v="305" actId="1037"/>
            <ac:spMkLst>
              <pc:docMk/>
              <pc:sldMasterMk cId="136608813" sldId="2147483660"/>
              <pc:sldLayoutMk cId="3916896824" sldId="2147483680"/>
              <ac:spMk id="3" creationId="{00000000-0000-0000-0000-000000000000}"/>
            </ac:spMkLst>
          </pc:spChg>
          <pc:picChg chg="add mod">
            <ac:chgData name="marcos aurelio gularte de castro" userId="67f50566e2aee3b4" providerId="LiveId" clId="{A5C19198-1CB1-7C4D-A56C-ED8B7F6C16CE}" dt="2020-09-27T00:19:01.285" v="305" actId="1037"/>
            <ac:picMkLst>
              <pc:docMk/>
              <pc:sldMasterMk cId="136608813" sldId="2147483660"/>
              <pc:sldLayoutMk cId="3916896824" sldId="2147483680"/>
              <ac:picMk id="4" creationId="{44D73E92-4D7E-EC49-9EB2-467D89CE12B5}"/>
            </ac:picMkLst>
          </pc:picChg>
          <pc:picChg chg="del">
            <ac:chgData name="marcos aurelio gularte de castro" userId="67f50566e2aee3b4" providerId="LiveId" clId="{A5C19198-1CB1-7C4D-A56C-ED8B7F6C16CE}" dt="2020-09-27T00:18:02.026" v="276" actId="478"/>
            <ac:picMkLst>
              <pc:docMk/>
              <pc:sldMasterMk cId="136608813" sldId="2147483660"/>
              <pc:sldLayoutMk cId="3916896824" sldId="2147483680"/>
              <ac:picMk id="46" creationId="{FEB06EEF-92B9-A144-B7B0-FBA778EDF17A}"/>
            </ac:picMkLst>
          </pc:picChg>
        </pc:sldLayoutChg>
        <pc:sldLayoutChg chg="addSp delSp modSp add mod modTransition">
          <pc:chgData name="marcos aurelio gularte de castro" userId="67f50566e2aee3b4" providerId="LiveId" clId="{A5C19198-1CB1-7C4D-A56C-ED8B7F6C16CE}" dt="2020-09-28T23:08:15.900" v="664" actId="167"/>
          <pc:sldLayoutMkLst>
            <pc:docMk/>
            <pc:sldMasterMk cId="136608813" sldId="2147483660"/>
            <pc:sldLayoutMk cId="1518926889" sldId="2147483681"/>
          </pc:sldLayoutMkLst>
          <pc:spChg chg="mod">
            <ac:chgData name="marcos aurelio gularte de castro" userId="67f50566e2aee3b4" providerId="LiveId" clId="{A5C19198-1CB1-7C4D-A56C-ED8B7F6C16CE}" dt="2020-09-27T20:47:16.201" v="401" actId="1076"/>
            <ac:spMkLst>
              <pc:docMk/>
              <pc:sldMasterMk cId="136608813" sldId="2147483660"/>
              <pc:sldLayoutMk cId="1518926889" sldId="2147483681"/>
              <ac:spMk id="3" creationId="{00000000-0000-0000-0000-000000000000}"/>
            </ac:spMkLst>
          </pc:spChg>
          <pc:spChg chg="del">
            <ac:chgData name="marcos aurelio gularte de castro" userId="67f50566e2aee3b4" providerId="LiveId" clId="{A5C19198-1CB1-7C4D-A56C-ED8B7F6C16CE}" dt="2020-09-27T20:46:18.391" v="388" actId="478"/>
            <ac:spMkLst>
              <pc:docMk/>
              <pc:sldMasterMk cId="136608813" sldId="2147483660"/>
              <pc:sldLayoutMk cId="1518926889" sldId="2147483681"/>
              <ac:spMk id="4" creationId="{57690751-C724-8D4F-9381-955F0B94D333}"/>
            </ac:spMkLst>
          </pc:spChg>
          <pc:spChg chg="add mod">
            <ac:chgData name="marcos aurelio gularte de castro" userId="67f50566e2aee3b4" providerId="LiveId" clId="{A5C19198-1CB1-7C4D-A56C-ED8B7F6C16CE}" dt="2020-09-27T21:41:34.525" v="405" actId="1076"/>
            <ac:spMkLst>
              <pc:docMk/>
              <pc:sldMasterMk cId="136608813" sldId="2147483660"/>
              <pc:sldLayoutMk cId="1518926889" sldId="2147483681"/>
              <ac:spMk id="7" creationId="{49A0F302-B3A7-0D44-A7C1-AF62CB859D6C}"/>
            </ac:spMkLst>
          </pc:spChg>
          <pc:spChg chg="mod">
            <ac:chgData name="marcos aurelio gularte de castro" userId="67f50566e2aee3b4" providerId="LiveId" clId="{A5C19198-1CB1-7C4D-A56C-ED8B7F6C16CE}" dt="2020-09-27T21:41:32.624" v="404" actId="1076"/>
            <ac:spMkLst>
              <pc:docMk/>
              <pc:sldMasterMk cId="136608813" sldId="2147483660"/>
              <pc:sldLayoutMk cId="1518926889" sldId="2147483681"/>
              <ac:spMk id="9" creationId="{48A63BEF-5E1C-1549-AADE-A802C31EE94D}"/>
            </ac:spMkLst>
          </pc:spChg>
          <pc:spChg chg="del">
            <ac:chgData name="marcos aurelio gularte de castro" userId="67f50566e2aee3b4" providerId="LiveId" clId="{A5C19198-1CB1-7C4D-A56C-ED8B7F6C16CE}" dt="2020-09-27T20:46:20.268" v="389" actId="478"/>
            <ac:spMkLst>
              <pc:docMk/>
              <pc:sldMasterMk cId="136608813" sldId="2147483660"/>
              <pc:sldLayoutMk cId="1518926889" sldId="2147483681"/>
              <ac:spMk id="11" creationId="{C2BEE438-6C1A-2946-B70F-255A4EED306B}"/>
            </ac:spMkLst>
          </pc:spChg>
          <pc:picChg chg="add mod">
            <ac:chgData name="marcos aurelio gularte de castro" userId="67f50566e2aee3b4" providerId="LiveId" clId="{A5C19198-1CB1-7C4D-A56C-ED8B7F6C16CE}" dt="2020-09-28T23:08:15.900" v="664" actId="167"/>
            <ac:picMkLst>
              <pc:docMk/>
              <pc:sldMasterMk cId="136608813" sldId="2147483660"/>
              <pc:sldLayoutMk cId="1518926889" sldId="2147483681"/>
              <ac:picMk id="6" creationId="{2CBAC433-BC16-4446-A15D-F7C1855A0DF9}"/>
            </ac:picMkLst>
          </pc:picChg>
          <pc:picChg chg="mod">
            <ac:chgData name="marcos aurelio gularte de castro" userId="67f50566e2aee3b4" providerId="LiveId" clId="{A5C19198-1CB1-7C4D-A56C-ED8B7F6C16CE}" dt="2020-09-27T20:47:12.314" v="400" actId="1076"/>
            <ac:picMkLst>
              <pc:docMk/>
              <pc:sldMasterMk cId="136608813" sldId="2147483660"/>
              <pc:sldLayoutMk cId="1518926889" sldId="2147483681"/>
              <ac:picMk id="8" creationId="{2B849E26-FD60-5044-A7BD-A5F4D0CCFD3D}"/>
            </ac:picMkLst>
          </pc:picChg>
        </pc:sldLayoutChg>
        <pc:sldLayoutChg chg="addSp delSp modSp add mod modTransition">
          <pc:chgData name="marcos aurelio gularte de castro" userId="67f50566e2aee3b4" providerId="LiveId" clId="{A5C19198-1CB1-7C4D-A56C-ED8B7F6C16CE}" dt="2020-09-28T23:07:49.779" v="654" actId="167"/>
          <pc:sldLayoutMkLst>
            <pc:docMk/>
            <pc:sldMasterMk cId="3099560050" sldId="2147483684"/>
            <pc:sldLayoutMk cId="3640320973" sldId="2147483682"/>
          </pc:sldLayoutMkLst>
          <pc:spChg chg="mod">
            <ac:chgData name="marcos aurelio gularte de castro" userId="67f50566e2aee3b4" providerId="LiveId" clId="{A5C19198-1CB1-7C4D-A56C-ED8B7F6C16CE}" dt="2020-09-28T19:05:57.310" v="495" actId="14100"/>
            <ac:spMkLst>
              <pc:docMk/>
              <pc:sldMasterMk cId="3099560050" sldId="2147483684"/>
              <pc:sldLayoutMk cId="3640320973" sldId="2147483682"/>
              <ac:spMk id="2" creationId="{00000000-0000-0000-0000-000000000000}"/>
            </ac:spMkLst>
          </pc:spChg>
          <pc:spChg chg="mod">
            <ac:chgData name="marcos aurelio gularte de castro" userId="67f50566e2aee3b4" providerId="LiveId" clId="{A5C19198-1CB1-7C4D-A56C-ED8B7F6C16CE}" dt="2020-09-28T19:05:57.310" v="495" actId="14100"/>
            <ac:spMkLst>
              <pc:docMk/>
              <pc:sldMasterMk cId="3099560050" sldId="2147483684"/>
              <pc:sldLayoutMk cId="3640320973" sldId="2147483682"/>
              <ac:spMk id="3" creationId="{00000000-0000-0000-0000-000000000000}"/>
            </ac:spMkLst>
          </pc:spChg>
          <pc:spChg chg="add del">
            <ac:chgData name="marcos aurelio gularte de castro" userId="67f50566e2aee3b4" providerId="LiveId" clId="{A5C19198-1CB1-7C4D-A56C-ED8B7F6C16CE}" dt="2020-09-28T19:07:39.989" v="508" actId="11529"/>
            <ac:spMkLst>
              <pc:docMk/>
              <pc:sldMasterMk cId="3099560050" sldId="2147483684"/>
              <pc:sldLayoutMk cId="3640320973" sldId="2147483682"/>
              <ac:spMk id="4" creationId="{6107FE0B-8EF8-5141-ACF9-A4971EE7008F}"/>
            </ac:spMkLst>
          </pc:spChg>
          <pc:spChg chg="add mod">
            <ac:chgData name="marcos aurelio gularte de castro" userId="67f50566e2aee3b4" providerId="LiveId" clId="{A5C19198-1CB1-7C4D-A56C-ED8B7F6C16CE}" dt="2020-09-28T19:06:07.849" v="497" actId="207"/>
            <ac:spMkLst>
              <pc:docMk/>
              <pc:sldMasterMk cId="3099560050" sldId="2147483684"/>
              <pc:sldLayoutMk cId="3640320973" sldId="2147483682"/>
              <ac:spMk id="6" creationId="{214A051E-A8FC-7749-90C3-EE68FB9B219F}"/>
            </ac:spMkLst>
          </pc:spChg>
          <pc:spChg chg="add del mod">
            <ac:chgData name="marcos aurelio gularte de castro" userId="67f50566e2aee3b4" providerId="LiveId" clId="{A5C19198-1CB1-7C4D-A56C-ED8B7F6C16CE}" dt="2020-09-28T19:08:50.753" v="520" actId="1076"/>
            <ac:spMkLst>
              <pc:docMk/>
              <pc:sldMasterMk cId="3099560050" sldId="2147483684"/>
              <pc:sldLayoutMk cId="3640320973" sldId="2147483682"/>
              <ac:spMk id="7" creationId="{A0B58523-0700-144C-9519-1BD01E44796E}"/>
            </ac:spMkLst>
          </pc:spChg>
          <pc:spChg chg="mod">
            <ac:chgData name="marcos aurelio gularte de castro" userId="67f50566e2aee3b4" providerId="LiveId" clId="{A5C19198-1CB1-7C4D-A56C-ED8B7F6C16CE}" dt="2020-09-28T19:07:26.789" v="505"/>
            <ac:spMkLst>
              <pc:docMk/>
              <pc:sldMasterMk cId="3099560050" sldId="2147483684"/>
              <pc:sldLayoutMk cId="3640320973" sldId="2147483682"/>
              <ac:spMk id="9" creationId="{D0E46D44-8984-4E4E-A1E7-0B9774614D6D}"/>
            </ac:spMkLst>
          </pc:spChg>
          <pc:spChg chg="mod">
            <ac:chgData name="marcos aurelio gularte de castro" userId="67f50566e2aee3b4" providerId="LiveId" clId="{A5C19198-1CB1-7C4D-A56C-ED8B7F6C16CE}" dt="2020-09-28T19:07:39.786" v="507"/>
            <ac:spMkLst>
              <pc:docMk/>
              <pc:sldMasterMk cId="3099560050" sldId="2147483684"/>
              <pc:sldLayoutMk cId="3640320973" sldId="2147483682"/>
              <ac:spMk id="10" creationId="{A345A43B-723A-5148-92B9-D37710570E22}"/>
            </ac:spMkLst>
          </pc:spChg>
          <pc:spChg chg="mod">
            <ac:chgData name="marcos aurelio gularte de castro" userId="67f50566e2aee3b4" providerId="LiveId" clId="{A5C19198-1CB1-7C4D-A56C-ED8B7F6C16CE}" dt="2020-09-28T19:07:39.786" v="507"/>
            <ac:spMkLst>
              <pc:docMk/>
              <pc:sldMasterMk cId="3099560050" sldId="2147483684"/>
              <pc:sldLayoutMk cId="3640320973" sldId="2147483682"/>
              <ac:spMk id="12" creationId="{0269319D-1636-D646-AC2D-97DE14D9AFE7}"/>
            </ac:spMkLst>
          </pc:spChg>
          <pc:spChg chg="mod">
            <ac:chgData name="marcos aurelio gularte de castro" userId="67f50566e2aee3b4" providerId="LiveId" clId="{A5C19198-1CB1-7C4D-A56C-ED8B7F6C16CE}" dt="2020-09-28T19:07:39.786" v="507"/>
            <ac:spMkLst>
              <pc:docMk/>
              <pc:sldMasterMk cId="3099560050" sldId="2147483684"/>
              <pc:sldLayoutMk cId="3640320973" sldId="2147483682"/>
              <ac:spMk id="13" creationId="{4CCB96E8-4796-6E45-B240-A2DBD6DB5FFA}"/>
            </ac:spMkLst>
          </pc:spChg>
          <pc:spChg chg="del">
            <ac:chgData name="marcos aurelio gularte de castro" userId="67f50566e2aee3b4" providerId="LiveId" clId="{A5C19198-1CB1-7C4D-A56C-ED8B7F6C16CE}" dt="2020-09-28T19:05:08.434" v="484" actId="478"/>
            <ac:spMkLst>
              <pc:docMk/>
              <pc:sldMasterMk cId="3099560050" sldId="2147483684"/>
              <pc:sldLayoutMk cId="3640320973" sldId="2147483682"/>
              <ac:spMk id="14" creationId="{150A4962-0155-644D-8F10-8E7C917A6FE0}"/>
            </ac:spMkLst>
          </pc:spChg>
          <pc:spChg chg="mod">
            <ac:chgData name="marcos aurelio gularte de castro" userId="67f50566e2aee3b4" providerId="LiveId" clId="{A5C19198-1CB1-7C4D-A56C-ED8B7F6C16CE}" dt="2020-09-28T19:07:39.786" v="507"/>
            <ac:spMkLst>
              <pc:docMk/>
              <pc:sldMasterMk cId="3099560050" sldId="2147483684"/>
              <pc:sldLayoutMk cId="3640320973" sldId="2147483682"/>
              <ac:spMk id="15" creationId="{7D4A95CF-B04F-B440-8E2F-6200F09EA8BE}"/>
            </ac:spMkLst>
          </pc:spChg>
          <pc:spChg chg="mod">
            <ac:chgData name="marcos aurelio gularte de castro" userId="67f50566e2aee3b4" providerId="LiveId" clId="{A5C19198-1CB1-7C4D-A56C-ED8B7F6C16CE}" dt="2020-09-28T19:07:39.786" v="507"/>
            <ac:spMkLst>
              <pc:docMk/>
              <pc:sldMasterMk cId="3099560050" sldId="2147483684"/>
              <pc:sldLayoutMk cId="3640320973" sldId="2147483682"/>
              <ac:spMk id="16" creationId="{A56F70A6-A5D6-9646-BB27-D9D5285D94D3}"/>
            </ac:spMkLst>
          </pc:spChg>
          <pc:spChg chg="mod">
            <ac:chgData name="marcos aurelio gularte de castro" userId="67f50566e2aee3b4" providerId="LiveId" clId="{A5C19198-1CB1-7C4D-A56C-ED8B7F6C16CE}" dt="2020-09-28T19:07:39.786" v="507"/>
            <ac:spMkLst>
              <pc:docMk/>
              <pc:sldMasterMk cId="3099560050" sldId="2147483684"/>
              <pc:sldLayoutMk cId="3640320973" sldId="2147483682"/>
              <ac:spMk id="17" creationId="{37EB045A-890C-1A43-B550-12189769243B}"/>
            </ac:spMkLst>
          </pc:spChg>
          <pc:spChg chg="mod">
            <ac:chgData name="marcos aurelio gularte de castro" userId="67f50566e2aee3b4" providerId="LiveId" clId="{A5C19198-1CB1-7C4D-A56C-ED8B7F6C16CE}" dt="2020-09-28T19:07:39.786" v="507"/>
            <ac:spMkLst>
              <pc:docMk/>
              <pc:sldMasterMk cId="3099560050" sldId="2147483684"/>
              <pc:sldLayoutMk cId="3640320973" sldId="2147483682"/>
              <ac:spMk id="18" creationId="{B2B2F82E-66B5-C345-890E-9F24CC768523}"/>
            </ac:spMkLst>
          </pc:spChg>
          <pc:picChg chg="add mod">
            <ac:chgData name="marcos aurelio gularte de castro" userId="67f50566e2aee3b4" providerId="LiveId" clId="{A5C19198-1CB1-7C4D-A56C-ED8B7F6C16CE}" dt="2020-09-28T23:07:49.779" v="654" actId="167"/>
            <ac:picMkLst>
              <pc:docMk/>
              <pc:sldMasterMk cId="3099560050" sldId="2147483684"/>
              <pc:sldLayoutMk cId="3640320973" sldId="2147483682"/>
              <ac:picMk id="8" creationId="{840C07AC-832C-8B4A-B48B-B18819C33CA5}"/>
            </ac:picMkLst>
          </pc:picChg>
        </pc:sldLayoutChg>
        <pc:sldLayoutChg chg="addSp delSp modSp add mod modTransition">
          <pc:chgData name="marcos aurelio gularte de castro" userId="67f50566e2aee3b4" providerId="LiveId" clId="{A5C19198-1CB1-7C4D-A56C-ED8B7F6C16CE}" dt="2020-09-28T23:07:54.915" v="656" actId="167"/>
          <pc:sldLayoutMkLst>
            <pc:docMk/>
            <pc:sldMasterMk cId="136608813" sldId="2147483660"/>
            <pc:sldLayoutMk cId="2966810368" sldId="2147483683"/>
          </pc:sldLayoutMkLst>
          <pc:spChg chg="add del">
            <ac:chgData name="marcos aurelio gularte de castro" userId="67f50566e2aee3b4" providerId="LiveId" clId="{A5C19198-1CB1-7C4D-A56C-ED8B7F6C16CE}" dt="2020-09-28T19:10:14.431" v="533" actId="11529"/>
            <ac:spMkLst>
              <pc:docMk/>
              <pc:sldMasterMk cId="136608813" sldId="2147483660"/>
              <pc:sldLayoutMk cId="2966810368" sldId="2147483683"/>
              <ac:spMk id="4" creationId="{BAE41692-D792-784F-8B3C-AAC8DEC18DA5}"/>
            </ac:spMkLst>
          </pc:spChg>
          <pc:spChg chg="add mod">
            <ac:chgData name="marcos aurelio gularte de castro" userId="67f50566e2aee3b4" providerId="LiveId" clId="{A5C19198-1CB1-7C4D-A56C-ED8B7F6C16CE}" dt="2020-09-28T19:10:29.443" v="538" actId="1076"/>
            <ac:spMkLst>
              <pc:docMk/>
              <pc:sldMasterMk cId="136608813" sldId="2147483660"/>
              <pc:sldLayoutMk cId="2966810368" sldId="2147483683"/>
              <ac:spMk id="5" creationId="{39450BE8-9AC4-BC4E-A3DF-01AAF3C710A0}"/>
            </ac:spMkLst>
          </pc:spChg>
          <pc:spChg chg="mod">
            <ac:chgData name="marcos aurelio gularte de castro" userId="67f50566e2aee3b4" providerId="LiveId" clId="{A5C19198-1CB1-7C4D-A56C-ED8B7F6C16CE}" dt="2020-09-28T19:09:49.735" v="532" actId="1076"/>
            <ac:spMkLst>
              <pc:docMk/>
              <pc:sldMasterMk cId="136608813" sldId="2147483660"/>
              <pc:sldLayoutMk cId="2966810368" sldId="2147483683"/>
              <ac:spMk id="6" creationId="{214A051E-A8FC-7749-90C3-EE68FB9B219F}"/>
            </ac:spMkLst>
          </pc:spChg>
          <pc:spChg chg="del mod">
            <ac:chgData name="marcos aurelio gularte de castro" userId="67f50566e2aee3b4" providerId="LiveId" clId="{A5C19198-1CB1-7C4D-A56C-ED8B7F6C16CE}" dt="2020-09-28T19:09:15.393" v="523" actId="478"/>
            <ac:spMkLst>
              <pc:docMk/>
              <pc:sldMasterMk cId="136608813" sldId="2147483660"/>
              <pc:sldLayoutMk cId="2966810368" sldId="2147483683"/>
              <ac:spMk id="7" creationId="{A0B58523-0700-144C-9519-1BD01E44796E}"/>
            </ac:spMkLst>
          </pc:spChg>
          <pc:spChg chg="add mod">
            <ac:chgData name="marcos aurelio gularte de castro" userId="67f50566e2aee3b4" providerId="LiveId" clId="{A5C19198-1CB1-7C4D-A56C-ED8B7F6C16CE}" dt="2020-09-28T19:09:30.591" v="529"/>
            <ac:spMkLst>
              <pc:docMk/>
              <pc:sldMasterMk cId="136608813" sldId="2147483660"/>
              <pc:sldLayoutMk cId="2966810368" sldId="2147483683"/>
              <ac:spMk id="8" creationId="{B89811CF-7914-3C46-A34B-DFED4411605D}"/>
            </ac:spMkLst>
          </pc:spChg>
          <pc:picChg chg="add mod">
            <ac:chgData name="marcos aurelio gularte de castro" userId="67f50566e2aee3b4" providerId="LiveId" clId="{A5C19198-1CB1-7C4D-A56C-ED8B7F6C16CE}" dt="2020-09-28T23:07:54.915" v="656" actId="167"/>
            <ac:picMkLst>
              <pc:docMk/>
              <pc:sldMasterMk cId="136608813" sldId="2147483660"/>
              <pc:sldLayoutMk cId="2966810368" sldId="2147483683"/>
              <ac:picMk id="7" creationId="{3495C8EE-22BD-3C44-BB72-1FB7D050BB59}"/>
            </ac:picMkLst>
          </pc:picChg>
        </pc:sldLayout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2278D20-874E-FE45-AC57-ADF9B162FBBA}" type="datetimeFigureOut">
              <a:rPr lang="en-US" smtClean="0"/>
              <a:t>12/21/20</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80E754F-681C-8D4A-8008-F880CF09E9F4}" type="slidenum">
              <a:rPr lang="en-US" smtClean="0"/>
              <a:t>‹nº›</a:t>
            </a:fld>
            <a:endParaRPr lang="en-US"/>
          </a:p>
        </p:txBody>
      </p:sp>
    </p:spTree>
    <p:extLst>
      <p:ext uri="{BB962C8B-B14F-4D97-AF65-F5344CB8AC3E}">
        <p14:creationId xmlns:p14="http://schemas.microsoft.com/office/powerpoint/2010/main" val="3544434896"/>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LARES DE </a:t>
            </a:r>
            <a:r>
              <a:rPr lang="en-US" b="1" dirty="0"/>
              <a:t>ESPERANÇA</a:t>
            </a:r>
            <a:r>
              <a:rPr lang="en-US" dirty="0"/>
              <a:t> E CURA</a:t>
            </a:r>
          </a:p>
        </p:txBody>
      </p:sp>
      <p:sp>
        <p:nvSpPr>
          <p:cNvPr id="4" name="Slide Number Placeholder 3"/>
          <p:cNvSpPr>
            <a:spLocks noGrp="1"/>
          </p:cNvSpPr>
          <p:nvPr>
            <p:ph type="sldNum" sz="quarter" idx="10"/>
          </p:nvPr>
        </p:nvSpPr>
        <p:spPr/>
        <p:txBody>
          <a:bodyPr/>
          <a:lstStyle/>
          <a:p>
            <a:fld id="{380E754F-681C-8D4A-8008-F880CF09E9F4}" type="slidenum">
              <a:rPr lang="en-US" smtClean="0"/>
              <a:t>1</a:t>
            </a:fld>
            <a:endParaRPr lang="en-US"/>
          </a:p>
        </p:txBody>
      </p:sp>
    </p:spTree>
    <p:extLst>
      <p:ext uri="{BB962C8B-B14F-4D97-AF65-F5344CB8AC3E}">
        <p14:creationId xmlns:p14="http://schemas.microsoft.com/office/powerpoint/2010/main" val="299845303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s-419" sz="1200" b="1" kern="1200" cap="all" noProof="0" dirty="0">
                <a:solidFill>
                  <a:schemeClr val="tx1"/>
                </a:solidFill>
                <a:effectLst/>
                <a:latin typeface="+mn-lt"/>
                <a:ea typeface="+mn-ea"/>
                <a:cs typeface="+mn-cs"/>
              </a:rPr>
              <a:t>NO TENGA MIEDO</a:t>
            </a:r>
            <a:endParaRPr lang="es-419" sz="1200" kern="1200" noProof="0" dirty="0">
              <a:solidFill>
                <a:schemeClr val="tx1"/>
              </a:solidFill>
              <a:effectLst/>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r>
              <a:rPr lang="pt-BR" sz="1200" b="1" kern="1200" noProof="0" dirty="0">
                <a:solidFill>
                  <a:schemeClr val="tx1"/>
                </a:solidFill>
                <a:effectLst/>
                <a:latin typeface="+mn-lt"/>
                <a:ea typeface="+mn-ea"/>
                <a:cs typeface="+mn-cs"/>
              </a:rPr>
              <a:t>Lea Génesis 15:1-3. </a:t>
            </a:r>
            <a:r>
              <a:rPr lang="es-ES" sz="1200" b="1" kern="1200" dirty="0">
                <a:solidFill>
                  <a:schemeClr val="tx1"/>
                </a:solidFill>
                <a:effectLst/>
                <a:latin typeface="+mn-lt"/>
                <a:ea typeface="+mn-ea"/>
                <a:cs typeface="+mn-cs"/>
              </a:rPr>
              <a:t>¿Cuál era la fuente del miedo de Abraham? ¿Qué razones válidas tenía para temer?</a:t>
            </a:r>
            <a:endParaRPr lang="pt-BR" sz="1200" b="1" kern="1200" noProof="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380E754F-681C-8D4A-8008-F880CF09E9F4}" type="slidenum">
              <a:rPr lang="en-US" smtClean="0"/>
              <a:t>11</a:t>
            </a:fld>
            <a:endParaRPr lang="en-US"/>
          </a:p>
        </p:txBody>
      </p:sp>
    </p:spTree>
    <p:extLst>
      <p:ext uri="{BB962C8B-B14F-4D97-AF65-F5344CB8AC3E}">
        <p14:creationId xmlns:p14="http://schemas.microsoft.com/office/powerpoint/2010/main" val="342765914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s-419" sz="1200" b="1" noProof="0" dirty="0">
                <a:solidFill>
                  <a:srgbClr val="000090"/>
                </a:solidFill>
                <a:effectLst>
                  <a:outerShdw blurRad="38100" dist="38100" dir="2700000" algn="tl">
                    <a:srgbClr val="000000">
                      <a:alpha val="43137"/>
                    </a:srgbClr>
                  </a:outerShdw>
                </a:effectLst>
              </a:rPr>
              <a:t>Dios llamó a Abraham </a:t>
            </a:r>
            <a:r>
              <a:rPr lang="es-419" sz="1200" b="0" noProof="0" dirty="0">
                <a:solidFill>
                  <a:srgbClr val="000090"/>
                </a:solidFill>
                <a:effectLst>
                  <a:outerShdw blurRad="38100" dist="38100" dir="2700000" algn="tl">
                    <a:srgbClr val="000000">
                      <a:alpha val="43137"/>
                    </a:srgbClr>
                  </a:outerShdw>
                </a:effectLst>
              </a:rPr>
              <a:t>y le prometió hacer de él una nación grande. Como los años pasaron y él no tenía heredero, Abraham insistió en ese tema, que llegó a ser su preocupación principal. Los versículos 2 y 3 revelan el núcleo del miedo de Abraham: “[…] </a:t>
            </a:r>
            <a:r>
              <a:rPr lang="es-ES" dirty="0"/>
              <a:t>¿qué me darás, siendo así que ando sin hijo, y el mayordomo de mi casa es ese damasceno Eliezer?  […] y he aquí que será mi heredero un esclavo nacido en mi casa”. La actitud parece ser una reacción generalizada inherente a la naturaleza humana, que es perpetuar algo de nosotros, algo para continuar nuestra influencia aun después de la muerte.</a:t>
            </a:r>
          </a:p>
          <a:p>
            <a:endParaRPr lang="es-ES" dirty="0"/>
          </a:p>
          <a:p>
            <a:r>
              <a:rPr lang="es-ES" b="1" dirty="0"/>
              <a:t>La respuesta de Dios a las preocupaciones de Abraham fue: “No temas,</a:t>
            </a:r>
            <a:r>
              <a:rPr lang="es-ES" dirty="0"/>
              <a:t> […] yo soy tu escudo, y tu galardón será sobremanera grande” (</a:t>
            </a:r>
            <a:r>
              <a:rPr lang="es-ES" dirty="0" err="1"/>
              <a:t>Gén</a:t>
            </a:r>
            <a:r>
              <a:rPr lang="es-ES" dirty="0"/>
              <a:t>. 15:1). </a:t>
            </a:r>
          </a:p>
          <a:p>
            <a:r>
              <a:rPr lang="es-ES" dirty="0"/>
              <a:t>El futuro de nuestras vidas, y de nuestro futuro después de nuestra muerte, está en las manos de nuestro Padre celestial. Él sabe que librarnos de la ansiedad es una de nuestras mayores necesidades, él quiere que estemos contentos y confiados en relación al mañana.</a:t>
            </a:r>
          </a:p>
          <a:p>
            <a:endParaRPr lang="es-ES" dirty="0"/>
          </a:p>
          <a:p>
            <a:r>
              <a:rPr lang="es-ES" dirty="0"/>
              <a:t>Busque los siguientes textos. </a:t>
            </a:r>
            <a:r>
              <a:rPr lang="es-ES" sz="1200" b="1" kern="1200" dirty="0">
                <a:solidFill>
                  <a:schemeClr val="tx1"/>
                </a:solidFill>
                <a:effectLst/>
                <a:latin typeface="+mn-lt"/>
                <a:ea typeface="+mn-ea"/>
                <a:cs typeface="+mn-cs"/>
              </a:rPr>
              <a:t>¿En qué circunstancias el Señor expresó su mensaje tranquilizador: “No temas”?</a:t>
            </a:r>
            <a:endParaRPr lang="es-ES" dirty="0"/>
          </a:p>
          <a:p>
            <a:pPr marL="0" marR="0" indent="0" algn="l" defTabSz="457200" rtl="0" eaLnBrk="1" fontAlgn="auto" latinLnBrk="0" hangingPunct="1">
              <a:lnSpc>
                <a:spcPct val="100000"/>
              </a:lnSpc>
              <a:spcBef>
                <a:spcPts val="0"/>
              </a:spcBef>
              <a:spcAft>
                <a:spcPts val="0"/>
              </a:spcAft>
              <a:buClrTx/>
              <a:buSzTx/>
              <a:buFontTx/>
              <a:buNone/>
              <a:tabLst/>
              <a:defRPr/>
            </a:pPr>
            <a:endParaRPr lang="es-419" sz="1200" b="0" noProof="0" dirty="0">
              <a:solidFill>
                <a:srgbClr val="000090"/>
              </a:solidFill>
              <a:effectLst>
                <a:outerShdw blurRad="38100" dist="38100" dir="2700000" algn="tl">
                  <a:srgbClr val="000000">
                    <a:alpha val="43137"/>
                  </a:srgbClr>
                </a:outerShdw>
              </a:effectLst>
            </a:endParaRPr>
          </a:p>
          <a:p>
            <a:pPr marL="171450" indent="-171450">
              <a:buFont typeface="Arial"/>
              <a:buChar char="•"/>
            </a:pPr>
            <a:r>
              <a:rPr lang="es-419" sz="1200" b="0" kern="1200" noProof="0" dirty="0">
                <a:solidFill>
                  <a:schemeClr val="tx1"/>
                </a:solidFill>
                <a:effectLst/>
                <a:latin typeface="+mn-lt"/>
                <a:ea typeface="+mn-ea"/>
                <a:cs typeface="+mn-cs"/>
              </a:rPr>
              <a:t>Deut. 31:8</a:t>
            </a:r>
          </a:p>
          <a:p>
            <a:pPr marL="171450" indent="-171450">
              <a:buFont typeface="Arial"/>
              <a:buChar char="•"/>
            </a:pPr>
            <a:r>
              <a:rPr lang="es-419" sz="1200" b="0" kern="1200" noProof="0" dirty="0">
                <a:solidFill>
                  <a:schemeClr val="tx1"/>
                </a:solidFill>
                <a:effectLst/>
                <a:latin typeface="+mn-lt"/>
                <a:ea typeface="+mn-ea"/>
                <a:cs typeface="+mn-cs"/>
              </a:rPr>
              <a:t>2 Crón. 20:17</a:t>
            </a:r>
          </a:p>
          <a:p>
            <a:pPr marL="171450" indent="-171450">
              <a:buFont typeface="Arial"/>
              <a:buChar char="•"/>
            </a:pPr>
            <a:r>
              <a:rPr lang="es-419" sz="1200" b="0" kern="1200" noProof="0" dirty="0">
                <a:solidFill>
                  <a:schemeClr val="tx1"/>
                </a:solidFill>
                <a:effectLst/>
                <a:latin typeface="+mn-lt"/>
                <a:ea typeface="+mn-ea"/>
                <a:cs typeface="+mn-cs"/>
              </a:rPr>
              <a:t>Luc. 21:9</a:t>
            </a:r>
          </a:p>
          <a:p>
            <a:pPr marL="171450" indent="-171450">
              <a:buFont typeface="Arial"/>
              <a:buChar char="•"/>
            </a:pPr>
            <a:r>
              <a:rPr lang="es-419" sz="1200" b="0" kern="1200" noProof="0" dirty="0">
                <a:solidFill>
                  <a:schemeClr val="tx1"/>
                </a:solidFill>
                <a:effectLst/>
                <a:latin typeface="+mn-lt"/>
                <a:ea typeface="+mn-ea"/>
                <a:cs typeface="+mn-cs"/>
              </a:rPr>
              <a:t>Juan 14:27</a:t>
            </a:r>
          </a:p>
          <a:p>
            <a:endParaRPr lang="pt-BR" noProof="0" dirty="0">
              <a:effectLst/>
            </a:endParaRPr>
          </a:p>
          <a:p>
            <a:endParaRPr lang="pt-BR" noProof="0" dirty="0"/>
          </a:p>
        </p:txBody>
      </p:sp>
      <p:sp>
        <p:nvSpPr>
          <p:cNvPr id="4" name="Slide Number Placeholder 3"/>
          <p:cNvSpPr>
            <a:spLocks noGrp="1"/>
          </p:cNvSpPr>
          <p:nvPr>
            <p:ph type="sldNum" sz="quarter" idx="10"/>
          </p:nvPr>
        </p:nvSpPr>
        <p:spPr/>
        <p:txBody>
          <a:bodyPr/>
          <a:lstStyle/>
          <a:p>
            <a:fld id="{380E754F-681C-8D4A-8008-F880CF09E9F4}" type="slidenum">
              <a:rPr lang="en-US" smtClean="0"/>
              <a:t>12</a:t>
            </a:fld>
            <a:endParaRPr lang="en-US"/>
          </a:p>
        </p:txBody>
      </p:sp>
    </p:spTree>
    <p:extLst>
      <p:ext uri="{BB962C8B-B14F-4D97-AF65-F5344CB8AC3E}">
        <p14:creationId xmlns:p14="http://schemas.microsoft.com/office/powerpoint/2010/main" val="115410344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s-419" sz="1200" b="1" noProof="0" dirty="0">
                <a:solidFill>
                  <a:srgbClr val="000090"/>
                </a:solidFill>
                <a:effectLst>
                  <a:outerShdw blurRad="38100" dist="38100" dir="2700000" algn="tl">
                    <a:srgbClr val="000000">
                      <a:alpha val="43137"/>
                    </a:srgbClr>
                  </a:outerShdw>
                </a:effectLst>
              </a:rPr>
              <a:t>La ansiedad se manifiesta a través de angustia sobre las incertidumbres. </a:t>
            </a:r>
            <a:r>
              <a:rPr lang="es-419" sz="1200" b="0" noProof="0" dirty="0">
                <a:solidFill>
                  <a:srgbClr val="000090"/>
                </a:solidFill>
                <a:effectLst>
                  <a:outerShdw blurRad="38100" dist="38100" dir="2700000" algn="tl">
                    <a:srgbClr val="000000">
                      <a:alpha val="43137"/>
                    </a:srgbClr>
                  </a:outerShdw>
                </a:effectLst>
              </a:rPr>
              <a:t>Esas incertidumbres pueden estar cerca o lejos en el futuro y pueden ni suceder; por lo pronto solo existen en la mente. Sin embargo, los síntomas de la ansiedad son muy reales, emocional y físicamente, y pueden ser dolorosos. No es de admirar que el Señor quiere librarnos de ellos. </a:t>
            </a:r>
          </a:p>
          <a:p>
            <a:endParaRPr lang="en-US" dirty="0"/>
          </a:p>
        </p:txBody>
      </p:sp>
      <p:sp>
        <p:nvSpPr>
          <p:cNvPr id="4" name="Slide Number Placeholder 3"/>
          <p:cNvSpPr>
            <a:spLocks noGrp="1"/>
          </p:cNvSpPr>
          <p:nvPr>
            <p:ph type="sldNum" sz="quarter" idx="10"/>
          </p:nvPr>
        </p:nvSpPr>
        <p:spPr/>
        <p:txBody>
          <a:bodyPr/>
          <a:lstStyle/>
          <a:p>
            <a:fld id="{380E754F-681C-8D4A-8008-F880CF09E9F4}" type="slidenum">
              <a:rPr lang="en-US" smtClean="0"/>
              <a:t>13</a:t>
            </a:fld>
            <a:endParaRPr lang="en-US"/>
          </a:p>
        </p:txBody>
      </p:sp>
    </p:spTree>
    <p:extLst>
      <p:ext uri="{BB962C8B-B14F-4D97-AF65-F5344CB8AC3E}">
        <p14:creationId xmlns:p14="http://schemas.microsoft.com/office/powerpoint/2010/main" val="376910442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s-ES" sz="1200" b="1" kern="1200" dirty="0">
                <a:solidFill>
                  <a:schemeClr val="tx1"/>
                </a:solidFill>
                <a:effectLst/>
                <a:latin typeface="+mn-lt"/>
                <a:ea typeface="+mn-ea"/>
                <a:cs typeface="+mn-cs"/>
              </a:rPr>
              <a:t>¿Cómo puede usar mejor la garantía de Dios, “no tenga miedo”, en cualquier situación en la que usted esté? ¿Qué puede hacer para recordar que no importa lo que está enfrentando, Dios es más fuerte y mayor que ese desafío, y que él lo ama con un amor mayor que sus miedos? </a:t>
            </a:r>
            <a:endParaRPr lang="pt-BR" sz="1200" b="1" dirty="0"/>
          </a:p>
          <a:p>
            <a:pPr marL="0" marR="0" indent="0" algn="l" defTabSz="4572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380E754F-681C-8D4A-8008-F880CF09E9F4}" type="slidenum">
              <a:rPr lang="en-US" smtClean="0"/>
              <a:t>14</a:t>
            </a:fld>
            <a:endParaRPr lang="en-US"/>
          </a:p>
        </p:txBody>
      </p:sp>
    </p:spTree>
    <p:extLst>
      <p:ext uri="{BB962C8B-B14F-4D97-AF65-F5344CB8AC3E}">
        <p14:creationId xmlns:p14="http://schemas.microsoft.com/office/powerpoint/2010/main" val="103920094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s-419" sz="1200" b="1" kern="1200" cap="all" noProof="0" dirty="0">
                <a:solidFill>
                  <a:schemeClr val="tx1"/>
                </a:solidFill>
                <a:effectLst/>
                <a:latin typeface="+mn-lt"/>
                <a:ea typeface="+mn-ea"/>
                <a:cs typeface="+mn-cs"/>
              </a:rPr>
              <a:t>CONFIANZA CONTRA LA ANSIEDAD</a:t>
            </a:r>
            <a:endParaRPr lang="es-419" sz="1200" kern="1200" noProof="0" dirty="0">
              <a:solidFill>
                <a:schemeClr val="tx1"/>
              </a:solidFill>
              <a:effectLst/>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r>
              <a:rPr lang="es-419" sz="1200" b="1" noProof="0" dirty="0"/>
              <a:t>Reflexione sobre las palabras de ánimo de Jesús a sus discípulos en Juan 14:1,2. </a:t>
            </a:r>
            <a:r>
              <a:rPr lang="es-ES" sz="1200" b="1" kern="1200" dirty="0">
                <a:solidFill>
                  <a:schemeClr val="tx1"/>
                </a:solidFill>
                <a:effectLst/>
                <a:latin typeface="+mn-lt"/>
                <a:ea typeface="+mn-ea"/>
                <a:cs typeface="+mn-cs"/>
              </a:rPr>
              <a:t>¿</a:t>
            </a:r>
            <a:r>
              <a:rPr lang="es-419" sz="1200" b="1" noProof="0" dirty="0"/>
              <a:t>Qué sucedió inmediatamente antes? </a:t>
            </a:r>
            <a:r>
              <a:rPr lang="es-ES" sz="1200" b="1" kern="1200" dirty="0">
                <a:solidFill>
                  <a:schemeClr val="tx1"/>
                </a:solidFill>
                <a:effectLst/>
                <a:latin typeface="+mn-lt"/>
                <a:ea typeface="+mn-ea"/>
                <a:cs typeface="+mn-cs"/>
              </a:rPr>
              <a:t>¿Hacia dónde dirigió sus pensamientos?</a:t>
            </a:r>
            <a:endParaRPr lang="es-419" sz="1200" b="1" noProof="0" dirty="0"/>
          </a:p>
          <a:p>
            <a:pPr marL="0" marR="0" indent="0" algn="l" defTabSz="457200" rtl="0" eaLnBrk="1" fontAlgn="auto" latinLnBrk="0" hangingPunct="1">
              <a:lnSpc>
                <a:spcPct val="100000"/>
              </a:lnSpc>
              <a:spcBef>
                <a:spcPts val="0"/>
              </a:spcBef>
              <a:spcAft>
                <a:spcPts val="0"/>
              </a:spcAft>
              <a:buClrTx/>
              <a:buSzTx/>
              <a:buFontTx/>
              <a:buNone/>
              <a:tabLst/>
              <a:defRPr/>
            </a:pPr>
            <a:endParaRPr lang="pt-BR" sz="1200" b="1" dirty="0"/>
          </a:p>
          <a:p>
            <a:pPr marL="0" marR="0" indent="0" algn="l" defTabSz="457200" rtl="0" eaLnBrk="1" fontAlgn="auto" latinLnBrk="0" hangingPunct="1">
              <a:lnSpc>
                <a:spcPct val="100000"/>
              </a:lnSpc>
              <a:spcBef>
                <a:spcPts val="0"/>
              </a:spcBef>
              <a:spcAft>
                <a:spcPts val="0"/>
              </a:spcAft>
              <a:buClrTx/>
              <a:buSzTx/>
              <a:buFontTx/>
              <a:buNone/>
              <a:tabLst/>
              <a:defRPr/>
            </a:pPr>
            <a:endParaRPr lang="pt-BR" sz="1200" dirty="0"/>
          </a:p>
        </p:txBody>
      </p:sp>
      <p:sp>
        <p:nvSpPr>
          <p:cNvPr id="4" name="Slide Number Placeholder 3"/>
          <p:cNvSpPr>
            <a:spLocks noGrp="1"/>
          </p:cNvSpPr>
          <p:nvPr>
            <p:ph type="sldNum" sz="quarter" idx="10"/>
          </p:nvPr>
        </p:nvSpPr>
        <p:spPr/>
        <p:txBody>
          <a:bodyPr/>
          <a:lstStyle/>
          <a:p>
            <a:fld id="{380E754F-681C-8D4A-8008-F880CF09E9F4}" type="slidenum">
              <a:rPr lang="en-US" smtClean="0"/>
              <a:t>15</a:t>
            </a:fld>
            <a:endParaRPr lang="en-US"/>
          </a:p>
        </p:txBody>
      </p:sp>
    </p:spTree>
    <p:extLst>
      <p:ext uri="{BB962C8B-B14F-4D97-AF65-F5344CB8AC3E}">
        <p14:creationId xmlns:p14="http://schemas.microsoft.com/office/powerpoint/2010/main" val="370024747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s-ES" sz="1200" b="1" kern="1200" dirty="0">
                <a:solidFill>
                  <a:schemeClr val="tx1"/>
                </a:solidFill>
                <a:effectLst/>
                <a:latin typeface="+mn-lt"/>
                <a:ea typeface="+mn-ea"/>
                <a:cs typeface="+mn-cs"/>
              </a:rPr>
              <a:t>Esas palabras amorosas incentivan la confianza. </a:t>
            </a:r>
            <a:r>
              <a:rPr lang="es-ES" sz="1200" b="0" kern="1200" dirty="0">
                <a:solidFill>
                  <a:schemeClr val="tx1"/>
                </a:solidFill>
                <a:effectLst/>
                <a:latin typeface="+mn-lt"/>
                <a:ea typeface="+mn-ea"/>
                <a:cs typeface="+mn-cs"/>
              </a:rPr>
              <a:t>Confianza en el Padre, confianza en Jesús, porque esa es una confianza que puede liberar el corazón perturbado por encarar el futuro con sufrimiento. </a:t>
            </a:r>
          </a:p>
          <a:p>
            <a:pPr marL="0" marR="0" indent="0" algn="l" defTabSz="457200" rtl="0" eaLnBrk="1" fontAlgn="auto" latinLnBrk="0" hangingPunct="1">
              <a:lnSpc>
                <a:spcPct val="100000"/>
              </a:lnSpc>
              <a:spcBef>
                <a:spcPts val="0"/>
              </a:spcBef>
              <a:spcAft>
                <a:spcPts val="0"/>
              </a:spcAft>
              <a:buClrTx/>
              <a:buSzTx/>
              <a:buFontTx/>
              <a:buNone/>
              <a:tabLst/>
              <a:defRPr/>
            </a:pPr>
            <a:r>
              <a:rPr lang="es-ES" sz="1200" b="0" kern="1200" noProof="0" dirty="0">
                <a:solidFill>
                  <a:schemeClr val="tx1"/>
                </a:solidFill>
                <a:effectLst/>
                <a:latin typeface="+mn-lt"/>
                <a:ea typeface="+mn-ea"/>
                <a:cs typeface="+mn-cs"/>
              </a:rPr>
              <a:t>Jesús inmediatamente llama la atención de los discípulos al reino que les está preparando. En otras palabras, no importa lo que suceda con usted aquí, no importa cuán malas están las cosas, eso es lo que le espera. </a:t>
            </a:r>
            <a:r>
              <a:rPr lang="es-ES" sz="1200" b="0" i="1" kern="1200" noProof="0" dirty="0">
                <a:solidFill>
                  <a:schemeClr val="tx1"/>
                </a:solidFill>
                <a:effectLst/>
                <a:latin typeface="+mn-lt"/>
                <a:ea typeface="+mn-ea"/>
                <a:cs typeface="+mn-cs"/>
              </a:rPr>
              <a:t>Así, confíe en mí y en mis promesas</a:t>
            </a:r>
            <a:r>
              <a:rPr lang="es-ES" sz="1200" b="0" kern="1200" noProof="0" dirty="0">
                <a:solidFill>
                  <a:schemeClr val="tx1"/>
                </a:solidFill>
                <a:effectLst/>
                <a:latin typeface="+mn-lt"/>
                <a:ea typeface="+mn-ea"/>
                <a:cs typeface="+mn-cs"/>
              </a:rPr>
              <a:t>. Eso es lo que Jesús les dijo en aquella ocasión y nos está diciendo a nosotros ahora. </a:t>
            </a:r>
          </a:p>
          <a:p>
            <a:pPr marL="0" marR="0" indent="0" algn="l" defTabSz="457200" rtl="0" eaLnBrk="1" fontAlgn="auto" latinLnBrk="0" hangingPunct="1">
              <a:lnSpc>
                <a:spcPct val="100000"/>
              </a:lnSpc>
              <a:spcBef>
                <a:spcPts val="0"/>
              </a:spcBef>
              <a:spcAft>
                <a:spcPts val="0"/>
              </a:spcAft>
              <a:buClrTx/>
              <a:buSzTx/>
              <a:buFontTx/>
              <a:buNone/>
              <a:tabLst/>
              <a:defRPr/>
            </a:pPr>
            <a:endParaRPr lang="es-ES" sz="1200" b="0" kern="1200" noProof="0" dirty="0">
              <a:solidFill>
                <a:schemeClr val="tx1"/>
              </a:solidFill>
              <a:effectLst/>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r>
              <a:rPr lang="es-ES" sz="1200" b="0" kern="1200" noProof="0" dirty="0">
                <a:solidFill>
                  <a:schemeClr val="tx1"/>
                </a:solidFill>
                <a:effectLst/>
                <a:latin typeface="+mn-lt"/>
                <a:ea typeface="+mn-ea"/>
                <a:cs typeface="+mn-cs"/>
              </a:rPr>
              <a:t>En algunas sesiones de consejería los clientes escenifican papeles relevantes en situaciones de la vida real que les aumenta la autoconfianza y refuerza la autoestima. Además, ellos aprenden a administrar sus pensamientos cuando comienzan a sentirse ansiosos, para que la mente pueda estar enfocada en temas seguros. También aprenden técnicas de relajación y respiración para usarlas en situaciones críticas. </a:t>
            </a:r>
          </a:p>
          <a:p>
            <a:pPr marL="0" marR="0" indent="0" algn="l" defTabSz="457200" rtl="0" eaLnBrk="1" fontAlgn="auto" latinLnBrk="0" hangingPunct="1">
              <a:lnSpc>
                <a:spcPct val="100000"/>
              </a:lnSpc>
              <a:spcBef>
                <a:spcPts val="0"/>
              </a:spcBef>
              <a:spcAft>
                <a:spcPts val="0"/>
              </a:spcAft>
              <a:buClrTx/>
              <a:buSzTx/>
              <a:buFontTx/>
              <a:buNone/>
              <a:tabLst/>
              <a:defRPr/>
            </a:pPr>
            <a:endParaRPr lang="es-ES" sz="1200" b="0" kern="1200" noProof="0" dirty="0">
              <a:solidFill>
                <a:schemeClr val="tx1"/>
              </a:solidFill>
              <a:effectLst/>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r>
              <a:rPr lang="es-ES" sz="1200" b="0" kern="1200" noProof="0" dirty="0">
                <a:solidFill>
                  <a:schemeClr val="tx1"/>
                </a:solidFill>
                <a:effectLst/>
                <a:latin typeface="+mn-lt"/>
                <a:ea typeface="+mn-ea"/>
                <a:cs typeface="+mn-cs"/>
              </a:rPr>
              <a:t>Aunque esas estrategias hacen disfrutar de un nivel relativamente alto de éxito, se concentran en ganar la confianza en sí mismo a fin de reducir las posibilidades de sentirse ansioso. Eso es aceptable, pero incompleto, porque la confianza en nosotros mismos es solo un pequeño paso. Después de todo, necesitamos aprender a confiar en Dios. </a:t>
            </a:r>
            <a:endParaRPr lang="pt-BR" sz="1200" b="0" noProof="0" dirty="0">
              <a:solidFill>
                <a:srgbClr val="000090"/>
              </a:solidFill>
              <a:effectLst>
                <a:outerShdw blurRad="38100" dist="38100" dir="2700000" algn="tl">
                  <a:srgbClr val="000000">
                    <a:alpha val="43137"/>
                  </a:srgbClr>
                </a:outerShdw>
              </a:effectLst>
            </a:endParaRPr>
          </a:p>
        </p:txBody>
      </p:sp>
      <p:sp>
        <p:nvSpPr>
          <p:cNvPr id="4" name="Slide Number Placeholder 3"/>
          <p:cNvSpPr>
            <a:spLocks noGrp="1"/>
          </p:cNvSpPr>
          <p:nvPr>
            <p:ph type="sldNum" sz="quarter" idx="10"/>
          </p:nvPr>
        </p:nvSpPr>
        <p:spPr/>
        <p:txBody>
          <a:bodyPr/>
          <a:lstStyle/>
          <a:p>
            <a:fld id="{380E754F-681C-8D4A-8008-F880CF09E9F4}" type="slidenum">
              <a:rPr lang="en-US" smtClean="0"/>
              <a:t>16</a:t>
            </a:fld>
            <a:endParaRPr lang="en-US"/>
          </a:p>
        </p:txBody>
      </p:sp>
    </p:spTree>
    <p:extLst>
      <p:ext uri="{BB962C8B-B14F-4D97-AF65-F5344CB8AC3E}">
        <p14:creationId xmlns:p14="http://schemas.microsoft.com/office/powerpoint/2010/main" val="135582812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algn="l"/>
            <a:r>
              <a:rPr lang="es-ES" sz="1100" b="1" kern="1200" dirty="0">
                <a:solidFill>
                  <a:schemeClr val="tx1"/>
                </a:solidFill>
                <a:effectLst/>
                <a:latin typeface="+mn-lt"/>
                <a:ea typeface="+mn-ea"/>
                <a:cs typeface="+mn-cs"/>
              </a:rPr>
              <a:t>¿Cómo compara el salmista la confianza en Dios con la confianza en la humanidad? </a:t>
            </a:r>
            <a:r>
              <a:rPr lang="es-ES" sz="1100" b="0" kern="1200" dirty="0">
                <a:solidFill>
                  <a:schemeClr val="tx1"/>
                </a:solidFill>
                <a:effectLst/>
                <a:latin typeface="+mn-lt"/>
                <a:ea typeface="+mn-ea"/>
                <a:cs typeface="+mn-cs"/>
              </a:rPr>
              <a:t>(Sal. 118:8, 9).</a:t>
            </a:r>
          </a:p>
          <a:p>
            <a:pPr algn="l"/>
            <a:r>
              <a:rPr lang="es-ES" sz="1100" b="0" kern="1200" noProof="0" dirty="0">
                <a:solidFill>
                  <a:schemeClr val="tx1"/>
                </a:solidFill>
                <a:effectLst/>
                <a:latin typeface="+mn-lt"/>
                <a:ea typeface="+mn-ea"/>
                <a:cs typeface="+mn-cs"/>
              </a:rPr>
              <a:t>Los seres humanos pueden ser inconstantes y temperamentales, mientras Dios y sus promesas nunca cambian. Por ejemplo, durante la Reforma, el rey de Italia y el rey de Bohemia prometieron al reformador Juan </a:t>
            </a:r>
            <a:r>
              <a:rPr lang="es-ES" sz="1100" b="0" kern="1200" noProof="0" dirty="0" err="1">
                <a:solidFill>
                  <a:schemeClr val="tx1"/>
                </a:solidFill>
                <a:effectLst/>
                <a:latin typeface="+mn-lt"/>
                <a:ea typeface="+mn-ea"/>
                <a:cs typeface="+mn-cs"/>
              </a:rPr>
              <a:t>Hus</a:t>
            </a:r>
            <a:r>
              <a:rPr lang="es-ES" sz="1100" b="0" kern="1200" noProof="0" dirty="0">
                <a:solidFill>
                  <a:schemeClr val="tx1"/>
                </a:solidFill>
                <a:effectLst/>
                <a:latin typeface="+mn-lt"/>
                <a:ea typeface="+mn-ea"/>
                <a:cs typeface="+mn-cs"/>
              </a:rPr>
              <a:t> un salvoconducto. Ellos rompieron sus promesas, y </a:t>
            </a:r>
            <a:r>
              <a:rPr lang="es-ES" sz="1100" b="0" kern="1200" noProof="0" dirty="0" err="1">
                <a:solidFill>
                  <a:schemeClr val="tx1"/>
                </a:solidFill>
                <a:effectLst/>
                <a:latin typeface="+mn-lt"/>
                <a:ea typeface="+mn-ea"/>
                <a:cs typeface="+mn-cs"/>
              </a:rPr>
              <a:t>Hus</a:t>
            </a:r>
            <a:r>
              <a:rPr lang="es-ES" sz="1100" b="0" kern="1200" noProof="0" dirty="0">
                <a:solidFill>
                  <a:schemeClr val="tx1"/>
                </a:solidFill>
                <a:effectLst/>
                <a:latin typeface="+mn-lt"/>
                <a:ea typeface="+mn-ea"/>
                <a:cs typeface="+mn-cs"/>
              </a:rPr>
              <a:t> sufrió el martirio. </a:t>
            </a:r>
          </a:p>
          <a:p>
            <a:pPr algn="l"/>
            <a:endParaRPr lang="es-ES" sz="1100" b="0" kern="1200" noProof="0" dirty="0">
              <a:solidFill>
                <a:schemeClr val="tx1"/>
              </a:solidFill>
              <a:effectLst/>
              <a:latin typeface="+mn-lt"/>
              <a:ea typeface="+mn-ea"/>
              <a:cs typeface="+mn-cs"/>
            </a:endParaRPr>
          </a:p>
          <a:p>
            <a:pPr algn="l"/>
            <a:r>
              <a:rPr lang="es-ES" sz="1100" b="1" kern="1200" dirty="0">
                <a:solidFill>
                  <a:schemeClr val="tx1"/>
                </a:solidFill>
                <a:effectLst/>
                <a:latin typeface="+mn-lt"/>
                <a:ea typeface="+mn-ea"/>
                <a:cs typeface="+mn-cs"/>
              </a:rPr>
              <a:t>¿Qué nos dice Jesús en Mateo 18:3?</a:t>
            </a:r>
          </a:p>
          <a:p>
            <a:pPr algn="l"/>
            <a:endParaRPr lang="es-ES" sz="1100" b="1" kern="1200" noProof="0" dirty="0">
              <a:solidFill>
                <a:schemeClr val="tx1"/>
              </a:solidFill>
              <a:effectLst/>
              <a:latin typeface="+mn-lt"/>
              <a:ea typeface="+mn-ea"/>
              <a:cs typeface="+mn-cs"/>
            </a:endParaRPr>
          </a:p>
          <a:p>
            <a:pPr algn="l"/>
            <a:r>
              <a:rPr lang="es-ES" sz="1100" b="0" kern="1200" noProof="0" dirty="0">
                <a:solidFill>
                  <a:schemeClr val="tx1"/>
                </a:solidFill>
                <a:effectLst/>
                <a:latin typeface="+mn-lt"/>
                <a:ea typeface="+mn-ea"/>
                <a:cs typeface="+mn-cs"/>
              </a:rPr>
              <a:t>La primera tarea de los bebés es desarrollar confianza en su madre o cuidadora. Una vez que lo hayan conseguido, los pequeños se sentirán contentos y confiados en el mundo y el futuro que los espera. Ese es el inicio de la confianza. Jesús nos pidió que nos relacionemos con él como un niño con su madre, permitamos que nos calme y nos conforte con su tierno cuidado. Pero tenemos que hacer una elección consciente para lograrlo. </a:t>
            </a:r>
            <a:endParaRPr lang="pt-BR" sz="1050" b="0" noProof="0" dirty="0"/>
          </a:p>
          <a:p>
            <a:pPr algn="l"/>
            <a:endParaRPr lang="pt-BR" sz="1050" b="1" noProof="0" dirty="0"/>
          </a:p>
          <a:p>
            <a:endParaRPr lang="pt-BR" sz="1100" noProof="0" dirty="0"/>
          </a:p>
        </p:txBody>
      </p:sp>
      <p:sp>
        <p:nvSpPr>
          <p:cNvPr id="4" name="Slide Number Placeholder 3"/>
          <p:cNvSpPr>
            <a:spLocks noGrp="1"/>
          </p:cNvSpPr>
          <p:nvPr>
            <p:ph type="sldNum" sz="quarter" idx="10"/>
          </p:nvPr>
        </p:nvSpPr>
        <p:spPr/>
        <p:txBody>
          <a:bodyPr/>
          <a:lstStyle/>
          <a:p>
            <a:fld id="{380E754F-681C-8D4A-8008-F880CF09E9F4}" type="slidenum">
              <a:rPr lang="en-US" smtClean="0"/>
              <a:t>17</a:t>
            </a:fld>
            <a:endParaRPr lang="en-US"/>
          </a:p>
        </p:txBody>
      </p:sp>
    </p:spTree>
    <p:extLst>
      <p:ext uri="{BB962C8B-B14F-4D97-AF65-F5344CB8AC3E}">
        <p14:creationId xmlns:p14="http://schemas.microsoft.com/office/powerpoint/2010/main" val="276397674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algn="l"/>
            <a:r>
              <a:rPr lang="pt-BR" b="1" dirty="0"/>
              <a:t>● </a:t>
            </a:r>
            <a:r>
              <a:rPr lang="es-419" b="1" noProof="0" dirty="0"/>
              <a:t>Dedique algunos momentos a recordar las ocasiones en que Dios respondió sus oraciones o que le proporcionó lo mejor.</a:t>
            </a:r>
          </a:p>
          <a:p>
            <a:pPr algn="l"/>
            <a:endParaRPr lang="es-419" sz="1200" b="1" kern="1200" noProof="0" dirty="0">
              <a:solidFill>
                <a:schemeClr val="tx1"/>
              </a:solidFill>
              <a:effectLst/>
              <a:latin typeface="+mn-lt"/>
              <a:ea typeface="+mn-ea"/>
              <a:cs typeface="+mn-cs"/>
            </a:endParaRPr>
          </a:p>
          <a:p>
            <a:pPr algn="l"/>
            <a:r>
              <a:rPr lang="pt-BR" b="1" dirty="0"/>
              <a:t>● </a:t>
            </a:r>
            <a:r>
              <a:rPr lang="es-ES" sz="1200" b="1" kern="1200" dirty="0">
                <a:solidFill>
                  <a:schemeClr val="tx1"/>
                </a:solidFill>
                <a:effectLst/>
                <a:latin typeface="+mn-lt"/>
                <a:ea typeface="+mn-ea"/>
                <a:cs typeface="+mn-cs"/>
              </a:rPr>
              <a:t>¿</a:t>
            </a:r>
            <a:r>
              <a:rPr lang="es-419" b="1" noProof="0" dirty="0"/>
              <a:t>Cómo pueden ayudarle las experiencias anteriores a mejorar su confianza en el Padre celestial hoy ante cualquier situación difícil que esté enfrentando y ante cualquier cosa que le produzca ansiedad o preocupación?</a:t>
            </a:r>
          </a:p>
          <a:p>
            <a:pPr algn="l"/>
            <a:endParaRPr lang="es-419" b="1" noProof="0" dirty="0"/>
          </a:p>
          <a:p>
            <a:pPr algn="l"/>
            <a:endParaRPr lang="en-US" dirty="0"/>
          </a:p>
        </p:txBody>
      </p:sp>
      <p:sp>
        <p:nvSpPr>
          <p:cNvPr id="4" name="Slide Number Placeholder 3"/>
          <p:cNvSpPr>
            <a:spLocks noGrp="1"/>
          </p:cNvSpPr>
          <p:nvPr>
            <p:ph type="sldNum" sz="quarter" idx="10"/>
          </p:nvPr>
        </p:nvSpPr>
        <p:spPr/>
        <p:txBody>
          <a:bodyPr/>
          <a:lstStyle/>
          <a:p>
            <a:fld id="{380E754F-681C-8D4A-8008-F880CF09E9F4}" type="slidenum">
              <a:rPr lang="en-US" smtClean="0"/>
              <a:t>18</a:t>
            </a:fld>
            <a:endParaRPr lang="en-US"/>
          </a:p>
        </p:txBody>
      </p:sp>
    </p:spTree>
    <p:extLst>
      <p:ext uri="{BB962C8B-B14F-4D97-AF65-F5344CB8AC3E}">
        <p14:creationId xmlns:p14="http://schemas.microsoft.com/office/powerpoint/2010/main" val="388896534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s-ES" sz="1200" b="1" kern="1200" dirty="0">
                <a:solidFill>
                  <a:schemeClr val="tx1"/>
                </a:solidFill>
                <a:effectLst/>
                <a:latin typeface="+mn-lt"/>
                <a:ea typeface="+mn-ea"/>
                <a:cs typeface="+mn-cs"/>
              </a:rPr>
              <a:t>SOBRE LAS AVES Y LOS LIRIOS</a:t>
            </a:r>
          </a:p>
          <a:p>
            <a:endParaRPr lang="es-ES" sz="1200" b="1" kern="1200" cap="all" dirty="0">
              <a:solidFill>
                <a:schemeClr val="tx1"/>
              </a:solidFill>
              <a:effectLst/>
              <a:latin typeface="+mn-lt"/>
              <a:ea typeface="+mn-ea"/>
              <a:cs typeface="+mn-cs"/>
            </a:endParaRPr>
          </a:p>
          <a:p>
            <a:r>
              <a:rPr lang="es-ES" sz="1200" b="1" kern="1200" cap="none" dirty="0">
                <a:solidFill>
                  <a:schemeClr val="tx1"/>
                </a:solidFill>
                <a:effectLst/>
                <a:latin typeface="+mn-lt"/>
                <a:ea typeface="+mn-ea"/>
                <a:cs typeface="+mn-cs"/>
              </a:rPr>
              <a:t>Además del amable consejo de Jesús para evitar la preocupación, </a:t>
            </a:r>
            <a:r>
              <a:rPr lang="es-ES" sz="1200" b="1" kern="1200" dirty="0">
                <a:solidFill>
                  <a:schemeClr val="tx1"/>
                </a:solidFill>
                <a:effectLst/>
                <a:latin typeface="+mn-lt"/>
                <a:ea typeface="+mn-ea"/>
                <a:cs typeface="+mn-cs"/>
              </a:rPr>
              <a:t>¿qué lecciones podemos obtener de esta parte del Sermón del Monte? Mat. 6:25-33.</a:t>
            </a:r>
          </a:p>
          <a:p>
            <a:endParaRPr lang="es-ES" sz="1200" b="1" kern="1200" cap="none" dirty="0">
              <a:solidFill>
                <a:schemeClr val="tx1"/>
              </a:solidFill>
              <a:effectLst/>
              <a:latin typeface="+mn-lt"/>
              <a:ea typeface="+mn-ea"/>
              <a:cs typeface="+mn-cs"/>
            </a:endParaRPr>
          </a:p>
          <a:p>
            <a:r>
              <a:rPr lang="es-ES" sz="1200" b="1" kern="1200" cap="none" dirty="0">
                <a:solidFill>
                  <a:schemeClr val="tx1"/>
                </a:solidFill>
                <a:effectLst/>
                <a:latin typeface="+mn-lt"/>
                <a:ea typeface="+mn-ea"/>
                <a:cs typeface="+mn-cs"/>
              </a:rPr>
              <a:t>A través de este texto poderoso, Jesús enseña varios principios, que </a:t>
            </a:r>
            <a:r>
              <a:rPr lang="es-ES" sz="1200" b="1" kern="1200" cap="none" dirty="0">
                <a:solidFill>
                  <a:schemeClr val="tx2"/>
                </a:solidFill>
                <a:effectLst/>
                <a:latin typeface="+mn-lt"/>
                <a:ea typeface="+mn-ea"/>
                <a:cs typeface="+mn-cs"/>
              </a:rPr>
              <a:t>si se siguen seriamente, pueden proteger al creyente de mucho sufrimiento</a:t>
            </a:r>
            <a:r>
              <a:rPr lang="es-ES" sz="1200" b="1" kern="1200" cap="none" dirty="0">
                <a:solidFill>
                  <a:schemeClr val="tx1"/>
                </a:solidFill>
                <a:effectLst/>
                <a:latin typeface="+mn-lt"/>
                <a:ea typeface="+mn-ea"/>
                <a:cs typeface="+mn-cs"/>
              </a:rPr>
              <a:t>.</a:t>
            </a:r>
            <a:endParaRPr lang="en-US" sz="1200" b="1" kern="1200" cap="none" dirty="0">
              <a:solidFill>
                <a:schemeClr val="tx1"/>
              </a:solidFill>
              <a:effectLst/>
              <a:latin typeface="+mn-lt"/>
              <a:ea typeface="+mn-ea"/>
              <a:cs typeface="+mn-cs"/>
            </a:endParaRPr>
          </a:p>
          <a:p>
            <a:endParaRPr lang="en-US" sz="1200" b="1" kern="1200" cap="all"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 </a:t>
            </a:r>
          </a:p>
          <a:p>
            <a:endParaRPr lang="en-US" dirty="0"/>
          </a:p>
        </p:txBody>
      </p:sp>
      <p:sp>
        <p:nvSpPr>
          <p:cNvPr id="4" name="Slide Number Placeholder 3"/>
          <p:cNvSpPr>
            <a:spLocks noGrp="1"/>
          </p:cNvSpPr>
          <p:nvPr>
            <p:ph type="sldNum" sz="quarter" idx="10"/>
          </p:nvPr>
        </p:nvSpPr>
        <p:spPr/>
        <p:txBody>
          <a:bodyPr/>
          <a:lstStyle/>
          <a:p>
            <a:fld id="{380E754F-681C-8D4A-8008-F880CF09E9F4}" type="slidenum">
              <a:rPr lang="en-US" smtClean="0"/>
              <a:t>19</a:t>
            </a:fld>
            <a:endParaRPr lang="en-US"/>
          </a:p>
        </p:txBody>
      </p:sp>
    </p:spTree>
    <p:extLst>
      <p:ext uri="{BB962C8B-B14F-4D97-AF65-F5344CB8AC3E}">
        <p14:creationId xmlns:p14="http://schemas.microsoft.com/office/powerpoint/2010/main" val="203152435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s-ES" sz="1200" b="1" i="1" kern="1200" dirty="0">
                <a:solidFill>
                  <a:schemeClr val="tx1"/>
                </a:solidFill>
                <a:effectLst/>
                <a:latin typeface="+mn-lt"/>
                <a:ea typeface="+mn-ea"/>
                <a:cs typeface="+mn-cs"/>
              </a:rPr>
              <a:t>Mantenga las cosas en perspectiva (v. 25)</a:t>
            </a:r>
            <a:r>
              <a:rPr lang="es-ES" sz="1200" b="1" kern="1200" dirty="0">
                <a:solidFill>
                  <a:schemeClr val="tx1"/>
                </a:solidFill>
                <a:effectLst/>
                <a:latin typeface="+mn-lt"/>
                <a:ea typeface="+mn-ea"/>
                <a:cs typeface="+mn-cs"/>
              </a:rPr>
              <a:t>. </a:t>
            </a:r>
            <a:r>
              <a:rPr lang="es-ES" sz="1200" b="0" kern="1200" dirty="0">
                <a:solidFill>
                  <a:schemeClr val="tx1"/>
                </a:solidFill>
                <a:effectLst/>
                <a:latin typeface="+mn-lt"/>
                <a:ea typeface="+mn-ea"/>
                <a:cs typeface="+mn-cs"/>
              </a:rPr>
              <a:t>Una agenda muy llena puede hacernos perder de vista las cosas verdaderamente importantes. Las rutinas diarias pueden distraernos de lo que creemos que es fundamental. Dios nos dio la vida, creó nuestro cuerpo. Si él tiene el poder y el deseo de hacerlo, ¿no proveerá alimento para mantener su creación? ¿No hará provisión de la ropa necesaria para vestir nuestro cuerpo?</a:t>
            </a:r>
          </a:p>
          <a:p>
            <a:pPr marL="0" marR="0" indent="0" algn="l" defTabSz="457200" rtl="0" eaLnBrk="1" fontAlgn="auto" latinLnBrk="0" hangingPunct="1">
              <a:lnSpc>
                <a:spcPct val="100000"/>
              </a:lnSpc>
              <a:spcBef>
                <a:spcPts val="0"/>
              </a:spcBef>
              <a:spcAft>
                <a:spcPts val="0"/>
              </a:spcAft>
              <a:buClrTx/>
              <a:buSzTx/>
              <a:buFontTx/>
              <a:buNone/>
              <a:tabLst/>
              <a:defRPr/>
            </a:pPr>
            <a:endParaRPr lang="es-ES" sz="1200" b="0" i="1" kern="1200" noProof="0" dirty="0">
              <a:solidFill>
                <a:schemeClr val="tx1"/>
              </a:solidFill>
              <a:effectLst/>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r>
              <a:rPr lang="es-ES" sz="1200" b="1" i="1" kern="1200" noProof="0" dirty="0">
                <a:solidFill>
                  <a:schemeClr val="tx1"/>
                </a:solidFill>
                <a:effectLst/>
                <a:latin typeface="+mn-lt"/>
                <a:ea typeface="+mn-ea"/>
                <a:cs typeface="+mn-cs"/>
              </a:rPr>
              <a:t>Permita que lo inspiren las cosas simples de la naturaleza (v. 26, 28-30).</a:t>
            </a:r>
            <a:r>
              <a:rPr lang="es-ES" sz="1200" b="0" i="1" kern="1200" noProof="0" dirty="0">
                <a:solidFill>
                  <a:schemeClr val="tx1"/>
                </a:solidFill>
                <a:effectLst/>
                <a:latin typeface="+mn-lt"/>
                <a:ea typeface="+mn-ea"/>
                <a:cs typeface="+mn-cs"/>
              </a:rPr>
              <a:t> Las aves y los lirios están entre las cosas más comunes de la naturaleza. Jesús los escogió para hacer un contraste con la inmensa complejidad de los seres humanos. Es obvio que las aves no se preocupan por el mañana y que los lirios no trabajan para andar a la última moda, aunque ellos están bien cuidados “[…] </a:t>
            </a:r>
            <a:r>
              <a:rPr lang="es-ES" dirty="0"/>
              <a:t>¿no hará mucho más a vosotros […]” (v. 30).</a:t>
            </a:r>
            <a:endParaRPr lang="pt-BR" b="0" i="1" noProof="0" dirty="0">
              <a:solidFill>
                <a:srgbClr val="006600"/>
              </a:solidFill>
              <a:effectLst>
                <a:outerShdw blurRad="38100" dist="38100" dir="2700000" algn="tl">
                  <a:srgbClr val="000000">
                    <a:alpha val="43137"/>
                  </a:srgbClr>
                </a:outerShdw>
              </a:effectLst>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pt-BR" b="1" i="1" noProof="0" dirty="0">
              <a:solidFill>
                <a:srgbClr val="006600"/>
              </a:solidFill>
              <a:effectLst>
                <a:outerShdw blurRad="38100" dist="38100" dir="2700000" algn="tl">
                  <a:srgbClr val="000000">
                    <a:alpha val="43137"/>
                  </a:srgbClr>
                </a:outerShdw>
              </a:effectLst>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pt-BR" sz="1200" kern="1200" noProof="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380E754F-681C-8D4A-8008-F880CF09E9F4}" type="slidenum">
              <a:rPr lang="en-US" smtClean="0"/>
              <a:t>20</a:t>
            </a:fld>
            <a:endParaRPr lang="en-US"/>
          </a:p>
        </p:txBody>
      </p:sp>
    </p:spTree>
    <p:extLst>
      <p:ext uri="{BB962C8B-B14F-4D97-AF65-F5344CB8AC3E}">
        <p14:creationId xmlns:p14="http://schemas.microsoft.com/office/powerpoint/2010/main" val="229837609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s-419" sz="1200" b="1" kern="1200" cap="all" noProof="0" dirty="0">
                <a:solidFill>
                  <a:schemeClr val="tx1"/>
                </a:solidFill>
                <a:effectLst/>
                <a:latin typeface="+mn-lt"/>
                <a:ea typeface="+mn-ea"/>
                <a:cs typeface="+mn-cs"/>
              </a:rPr>
              <a:t>Lección 2</a:t>
            </a:r>
          </a:p>
          <a:p>
            <a:r>
              <a:rPr lang="es-419" sz="1200" kern="1200" cap="none" noProof="0" dirty="0">
                <a:solidFill>
                  <a:schemeClr val="tx1"/>
                </a:solidFill>
                <a:effectLst/>
                <a:latin typeface="+mn-lt"/>
                <a:ea typeface="+mn-ea"/>
                <a:cs typeface="+mn-cs"/>
              </a:rPr>
              <a:t>PROVISIÓN DIVINA PARA LA ANSIEDAD</a:t>
            </a:r>
          </a:p>
          <a:p>
            <a:endParaRPr lang="es-419" sz="1200" kern="1200" cap="all" noProof="0" dirty="0">
              <a:solidFill>
                <a:schemeClr val="tx1"/>
              </a:solidFill>
              <a:effectLst/>
              <a:latin typeface="+mn-lt"/>
              <a:ea typeface="+mn-ea"/>
              <a:cs typeface="+mn-cs"/>
            </a:endParaRPr>
          </a:p>
          <a:p>
            <a:r>
              <a:rPr lang="es-419" sz="1200" b="1" kern="1200" cap="all" noProof="0" dirty="0">
                <a:solidFill>
                  <a:schemeClr val="tx1"/>
                </a:solidFill>
                <a:effectLst/>
                <a:latin typeface="+mn-lt"/>
                <a:ea typeface="+mn-ea"/>
                <a:cs typeface="+mn-cs"/>
              </a:rPr>
              <a:t>Lea para el estudio de esta semana:</a:t>
            </a:r>
            <a:endParaRPr lang="es-419" sz="1200" b="1" kern="1200" noProof="0" dirty="0">
              <a:solidFill>
                <a:schemeClr val="tx1"/>
              </a:solidFill>
              <a:effectLst/>
              <a:latin typeface="+mn-lt"/>
              <a:ea typeface="+mn-ea"/>
              <a:cs typeface="+mn-cs"/>
            </a:endParaRPr>
          </a:p>
          <a:p>
            <a:r>
              <a:rPr lang="es-419" sz="1200" i="1" kern="1200" noProof="0" dirty="0">
                <a:solidFill>
                  <a:schemeClr val="tx1"/>
                </a:solidFill>
                <a:effectLst/>
                <a:latin typeface="+mn-lt"/>
                <a:ea typeface="+mn-ea"/>
                <a:cs typeface="+mn-cs"/>
              </a:rPr>
              <a:t>Génesis 3:6–10; Juan 14:1,</a:t>
            </a:r>
            <a:r>
              <a:rPr lang="es-419" sz="1200" kern="1200" noProof="0" dirty="0">
                <a:solidFill>
                  <a:schemeClr val="tx1"/>
                </a:solidFill>
                <a:effectLst/>
                <a:latin typeface="+mn-lt"/>
                <a:ea typeface="+mn-ea"/>
                <a:cs typeface="+mn-cs"/>
              </a:rPr>
              <a:t> </a:t>
            </a:r>
            <a:r>
              <a:rPr lang="es-419" sz="1200" i="1" kern="1200" noProof="0" dirty="0">
                <a:solidFill>
                  <a:schemeClr val="tx1"/>
                </a:solidFill>
                <a:effectLst/>
                <a:latin typeface="+mn-lt"/>
                <a:ea typeface="+mn-ea"/>
                <a:cs typeface="+mn-cs"/>
              </a:rPr>
              <a:t>2; Mateo 6:25–34; 18:3; Filipenses 4:11, 12</a:t>
            </a:r>
            <a:endParaRPr lang="es-419" sz="1200" kern="1200" noProof="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380E754F-681C-8D4A-8008-F880CF09E9F4}" type="slidenum">
              <a:rPr lang="en-US" smtClean="0"/>
              <a:t>2</a:t>
            </a:fld>
            <a:endParaRPr lang="en-US"/>
          </a:p>
        </p:txBody>
      </p:sp>
    </p:spTree>
    <p:extLst>
      <p:ext uri="{BB962C8B-B14F-4D97-AF65-F5344CB8AC3E}">
        <p14:creationId xmlns:p14="http://schemas.microsoft.com/office/powerpoint/2010/main" val="297520496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s-ES" sz="1200" b="1" i="1" kern="1200" dirty="0">
                <a:solidFill>
                  <a:schemeClr val="tx1"/>
                </a:solidFill>
                <a:effectLst/>
                <a:latin typeface="+mn-lt"/>
                <a:ea typeface="+mn-ea"/>
                <a:cs typeface="+mn-cs"/>
              </a:rPr>
              <a:t>La preocupación es inútil e innecesaria (v.  27). </a:t>
            </a:r>
            <a:r>
              <a:rPr lang="es-ES" sz="1200" b="0" i="0" kern="1200" dirty="0">
                <a:solidFill>
                  <a:schemeClr val="tx1"/>
                </a:solidFill>
                <a:effectLst/>
                <a:latin typeface="+mn-lt"/>
                <a:ea typeface="+mn-ea"/>
                <a:cs typeface="+mn-cs"/>
              </a:rPr>
              <a:t>Examinar los problemas a fin de encontrar posibles soluciones puede ser productivo, pero preocuparse por preocuparse no contribuye a la solución del problema sino que amplía el lado negativo de las cosas. </a:t>
            </a:r>
            <a:endParaRPr lang="pt-BR" sz="1200" b="1" i="1" dirty="0">
              <a:solidFill>
                <a:srgbClr val="006600"/>
              </a:solidFill>
              <a:effectLst>
                <a:outerShdw blurRad="38100" dist="38100" dir="2700000" algn="tl">
                  <a:srgbClr val="000000">
                    <a:alpha val="43137"/>
                  </a:srgbClr>
                </a:outerShdw>
              </a:effectLst>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pt-BR" sz="1200" b="1" i="1" dirty="0">
              <a:solidFill>
                <a:srgbClr val="006600"/>
              </a:solidFill>
              <a:effectLst>
                <a:outerShdw blurRad="38100" dist="38100" dir="2700000" algn="tl">
                  <a:srgbClr val="000000">
                    <a:alpha val="43137"/>
                  </a:srgbClr>
                </a:outerShdw>
              </a:effectLst>
            </a:endParaRPr>
          </a:p>
        </p:txBody>
      </p:sp>
      <p:sp>
        <p:nvSpPr>
          <p:cNvPr id="4" name="Slide Number Placeholder 3"/>
          <p:cNvSpPr>
            <a:spLocks noGrp="1"/>
          </p:cNvSpPr>
          <p:nvPr>
            <p:ph type="sldNum" sz="quarter" idx="10"/>
          </p:nvPr>
        </p:nvSpPr>
        <p:spPr/>
        <p:txBody>
          <a:bodyPr/>
          <a:lstStyle/>
          <a:p>
            <a:fld id="{380E754F-681C-8D4A-8008-F880CF09E9F4}" type="slidenum">
              <a:rPr lang="en-US" smtClean="0"/>
              <a:t>21</a:t>
            </a:fld>
            <a:endParaRPr lang="en-US"/>
          </a:p>
        </p:txBody>
      </p:sp>
    </p:spTree>
    <p:extLst>
      <p:ext uri="{BB962C8B-B14F-4D97-AF65-F5344CB8AC3E}">
        <p14:creationId xmlns:p14="http://schemas.microsoft.com/office/powerpoint/2010/main" val="5761756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s-ES" sz="1200" b="1" i="1" kern="1200" dirty="0">
                <a:solidFill>
                  <a:schemeClr val="tx1"/>
                </a:solidFill>
                <a:effectLst/>
                <a:latin typeface="+mn-lt"/>
                <a:ea typeface="+mn-ea"/>
                <a:cs typeface="+mn-cs"/>
              </a:rPr>
              <a:t>Ponga en orden sus prioridades (v. 33)</a:t>
            </a:r>
            <a:r>
              <a:rPr lang="es-ES" sz="1200" b="1" kern="1200" dirty="0">
                <a:solidFill>
                  <a:schemeClr val="tx1"/>
                </a:solidFill>
                <a:effectLst/>
                <a:latin typeface="+mn-lt"/>
                <a:ea typeface="+mn-ea"/>
                <a:cs typeface="+mn-cs"/>
              </a:rPr>
              <a:t>. </a:t>
            </a:r>
            <a:r>
              <a:rPr lang="es-ES" sz="1200" b="0" kern="1200" dirty="0">
                <a:solidFill>
                  <a:schemeClr val="tx1"/>
                </a:solidFill>
                <a:effectLst/>
                <a:latin typeface="+mn-lt"/>
                <a:ea typeface="+mn-ea"/>
                <a:cs typeface="+mn-cs"/>
              </a:rPr>
              <a:t>A veces, los cristianos pueden ser atrapados en el remolino del materialismo o en otras cosas que pueden distraerlos de lo que realmente importa en la vida. Por eso, Jesús nos recuerda: </a:t>
            </a:r>
            <a:r>
              <a:rPr lang="es-ES" sz="1200" b="0" i="1" kern="1200" dirty="0">
                <a:solidFill>
                  <a:schemeClr val="tx1"/>
                </a:solidFill>
                <a:effectLst/>
                <a:latin typeface="+mn-lt"/>
                <a:ea typeface="+mn-ea"/>
                <a:cs typeface="+mn-cs"/>
              </a:rPr>
              <a:t>“</a:t>
            </a:r>
            <a:r>
              <a:rPr lang="es-ES" i="1" dirty="0"/>
              <a:t>Mas buscad primeramente el reino de Dios y su justicia, y todas estas cosas os serán añadidas”</a:t>
            </a:r>
            <a:r>
              <a:rPr lang="es-ES" dirty="0"/>
              <a:t>. </a:t>
            </a:r>
            <a:endParaRPr lang="es-ES" sz="1200" b="0" kern="1200" dirty="0">
              <a:solidFill>
                <a:schemeClr val="tx1"/>
              </a:solidFill>
              <a:effectLst/>
              <a:latin typeface="+mn-lt"/>
              <a:ea typeface="+mn-ea"/>
              <a:cs typeface="+mn-cs"/>
            </a:endParaRPr>
          </a:p>
          <a:p>
            <a:endParaRPr lang="es-ES" sz="1200" b="0" i="1" kern="1200" dirty="0">
              <a:solidFill>
                <a:schemeClr val="tx1"/>
              </a:solidFill>
              <a:effectLst/>
              <a:latin typeface="+mn-lt"/>
              <a:ea typeface="+mn-ea"/>
              <a:cs typeface="+mn-cs"/>
            </a:endParaRPr>
          </a:p>
          <a:p>
            <a:endParaRPr lang="pt-BR" b="0" i="1" dirty="0">
              <a:solidFill>
                <a:srgbClr val="006600"/>
              </a:solidFill>
              <a:effectLst>
                <a:outerShdw blurRad="38100" dist="38100" dir="2700000" algn="tl">
                  <a:srgbClr val="000000">
                    <a:alpha val="43137"/>
                  </a:srgbClr>
                </a:outerShdw>
              </a:effectLst>
            </a:endParaRPr>
          </a:p>
          <a:p>
            <a:endParaRPr lang="en-US" dirty="0"/>
          </a:p>
        </p:txBody>
      </p:sp>
      <p:sp>
        <p:nvSpPr>
          <p:cNvPr id="4" name="Slide Number Placeholder 3"/>
          <p:cNvSpPr>
            <a:spLocks noGrp="1"/>
          </p:cNvSpPr>
          <p:nvPr>
            <p:ph type="sldNum" sz="quarter" idx="10"/>
          </p:nvPr>
        </p:nvSpPr>
        <p:spPr/>
        <p:txBody>
          <a:bodyPr/>
          <a:lstStyle/>
          <a:p>
            <a:fld id="{380E754F-681C-8D4A-8008-F880CF09E9F4}" type="slidenum">
              <a:rPr lang="en-US" smtClean="0"/>
              <a:t>22</a:t>
            </a:fld>
            <a:endParaRPr lang="en-US"/>
          </a:p>
        </p:txBody>
      </p:sp>
    </p:spTree>
    <p:extLst>
      <p:ext uri="{BB962C8B-B14F-4D97-AF65-F5344CB8AC3E}">
        <p14:creationId xmlns:p14="http://schemas.microsoft.com/office/powerpoint/2010/main" val="375818260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s-ES" sz="1200" b="0" kern="1200" dirty="0">
                <a:solidFill>
                  <a:schemeClr val="tx1"/>
                </a:solidFill>
                <a:effectLst/>
                <a:latin typeface="+mn-lt"/>
                <a:ea typeface="+mn-ea"/>
                <a:cs typeface="+mn-cs"/>
              </a:rPr>
              <a:t>Winston Churchill dijo: “Recuerdo la historia del viejo hombre que dijo en su lecho de muerte que tenía un montón de problemas en su vida, la mayoría de los cuales nunca habían sucedido”.</a:t>
            </a:r>
            <a:endParaRPr lang="pt-BR" sz="1200" b="0" kern="1200" noProof="0" dirty="0">
              <a:solidFill>
                <a:schemeClr val="tx1"/>
              </a:solidFill>
              <a:effectLst/>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r>
              <a:rPr lang="pt-BR" sz="1200" kern="1200" noProof="0" dirty="0">
                <a:solidFill>
                  <a:schemeClr val="tx1"/>
                </a:solidFill>
                <a:effectLst/>
                <a:latin typeface="+mn-lt"/>
                <a:ea typeface="+mn-ea"/>
                <a:cs typeface="+mn-cs"/>
              </a:rPr>
              <a:t>[</a:t>
            </a:r>
            <a:r>
              <a:rPr lang="en-US" sz="1200" kern="1200" dirty="0">
                <a:solidFill>
                  <a:schemeClr val="tx1"/>
                </a:solidFill>
                <a:effectLst/>
                <a:latin typeface="+mn-lt"/>
                <a:ea typeface="+mn-ea"/>
                <a:cs typeface="+mn-cs"/>
              </a:rPr>
              <a:t>http://</a:t>
            </a:r>
            <a:r>
              <a:rPr lang="en-US" sz="1200" kern="1200" dirty="0" err="1">
                <a:solidFill>
                  <a:schemeClr val="tx1"/>
                </a:solidFill>
                <a:effectLst/>
                <a:latin typeface="+mn-lt"/>
                <a:ea typeface="+mn-ea"/>
                <a:cs typeface="+mn-cs"/>
              </a:rPr>
              <a:t>www.saidwhat.co.uk</a:t>
            </a:r>
            <a:r>
              <a:rPr lang="en-US" sz="1200" kern="1200" dirty="0">
                <a:solidFill>
                  <a:schemeClr val="tx1"/>
                </a:solidFill>
                <a:effectLst/>
                <a:latin typeface="+mn-lt"/>
                <a:ea typeface="+mn-ea"/>
                <a:cs typeface="+mn-cs"/>
              </a:rPr>
              <a:t>/quotes/political/</a:t>
            </a:r>
            <a:r>
              <a:rPr lang="en-US" sz="1200" kern="1200" dirty="0" err="1">
                <a:solidFill>
                  <a:schemeClr val="tx1"/>
                </a:solidFill>
                <a:effectLst/>
                <a:latin typeface="+mn-lt"/>
                <a:ea typeface="+mn-ea"/>
                <a:cs typeface="+mn-cs"/>
              </a:rPr>
              <a:t>winston_churchill</a:t>
            </a:r>
            <a:r>
              <a:rPr lang="en-US" sz="1200" kern="1200" dirty="0">
                <a:solidFill>
                  <a:schemeClr val="tx1"/>
                </a:solidFill>
                <a:effectLst/>
                <a:latin typeface="+mn-lt"/>
                <a:ea typeface="+mn-ea"/>
                <a:cs typeface="+mn-cs"/>
              </a:rPr>
              <a:t>].</a:t>
            </a:r>
          </a:p>
          <a:p>
            <a:endParaRPr lang="en-US" dirty="0"/>
          </a:p>
        </p:txBody>
      </p:sp>
      <p:sp>
        <p:nvSpPr>
          <p:cNvPr id="4" name="Slide Number Placeholder 3"/>
          <p:cNvSpPr>
            <a:spLocks noGrp="1"/>
          </p:cNvSpPr>
          <p:nvPr>
            <p:ph type="sldNum" sz="quarter" idx="10"/>
          </p:nvPr>
        </p:nvSpPr>
        <p:spPr/>
        <p:txBody>
          <a:bodyPr/>
          <a:lstStyle/>
          <a:p>
            <a:fld id="{380E754F-681C-8D4A-8008-F880CF09E9F4}" type="slidenum">
              <a:rPr lang="en-US" smtClean="0"/>
              <a:t>23</a:t>
            </a:fld>
            <a:endParaRPr lang="en-US"/>
          </a:p>
        </p:txBody>
      </p:sp>
    </p:spTree>
    <p:extLst>
      <p:ext uri="{BB962C8B-B14F-4D97-AF65-F5344CB8AC3E}">
        <p14:creationId xmlns:p14="http://schemas.microsoft.com/office/powerpoint/2010/main" val="41190819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s-ES" sz="1200" b="1" kern="1200" dirty="0">
                <a:solidFill>
                  <a:schemeClr val="tx1"/>
                </a:solidFill>
                <a:effectLst/>
                <a:latin typeface="+mn-lt"/>
                <a:ea typeface="+mn-ea"/>
                <a:cs typeface="+mn-cs"/>
              </a:rPr>
              <a:t>Dé una mirada a las cosas que lo preocupan, y en seguida arrodíllese y ore, pídale a Dios que cuide de todas sus preocupaciones.</a:t>
            </a:r>
          </a:p>
        </p:txBody>
      </p:sp>
      <p:sp>
        <p:nvSpPr>
          <p:cNvPr id="4" name="Slide Number Placeholder 3"/>
          <p:cNvSpPr>
            <a:spLocks noGrp="1"/>
          </p:cNvSpPr>
          <p:nvPr>
            <p:ph type="sldNum" sz="quarter" idx="10"/>
          </p:nvPr>
        </p:nvSpPr>
        <p:spPr/>
        <p:txBody>
          <a:bodyPr/>
          <a:lstStyle/>
          <a:p>
            <a:fld id="{380E754F-681C-8D4A-8008-F880CF09E9F4}" type="slidenum">
              <a:rPr lang="en-US" smtClean="0"/>
              <a:t>24</a:t>
            </a:fld>
            <a:endParaRPr lang="en-US"/>
          </a:p>
        </p:txBody>
      </p:sp>
    </p:spTree>
    <p:extLst>
      <p:ext uri="{BB962C8B-B14F-4D97-AF65-F5344CB8AC3E}">
        <p14:creationId xmlns:p14="http://schemas.microsoft.com/office/powerpoint/2010/main" val="34895814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s-ES" sz="1200" b="1" dirty="0"/>
              <a:t>¿Cuáles son las preocupaciones en las que usted puede hacer su parte para resolver? ¿</a:t>
            </a:r>
            <a:r>
              <a:rPr lang="es-419" sz="1200" b="1" dirty="0"/>
              <a:t>Cuáles son las cosas que están absolutamente fuera de su control?</a:t>
            </a:r>
          </a:p>
        </p:txBody>
      </p:sp>
      <p:sp>
        <p:nvSpPr>
          <p:cNvPr id="4" name="Slide Number Placeholder 3"/>
          <p:cNvSpPr>
            <a:spLocks noGrp="1"/>
          </p:cNvSpPr>
          <p:nvPr>
            <p:ph type="sldNum" sz="quarter" idx="10"/>
          </p:nvPr>
        </p:nvSpPr>
        <p:spPr/>
        <p:txBody>
          <a:bodyPr/>
          <a:lstStyle/>
          <a:p>
            <a:fld id="{380E754F-681C-8D4A-8008-F880CF09E9F4}" type="slidenum">
              <a:rPr lang="en-US" smtClean="0"/>
              <a:t>25</a:t>
            </a:fld>
            <a:endParaRPr lang="en-US"/>
          </a:p>
        </p:txBody>
      </p:sp>
    </p:spTree>
    <p:extLst>
      <p:ext uri="{BB962C8B-B14F-4D97-AF65-F5344CB8AC3E}">
        <p14:creationId xmlns:p14="http://schemas.microsoft.com/office/powerpoint/2010/main" val="282409278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algn="l"/>
            <a:r>
              <a:rPr lang="pt-BR" sz="1200" b="1" noProof="0" dirty="0">
                <a:solidFill>
                  <a:srgbClr val="000090"/>
                </a:solidFill>
                <a:effectLst>
                  <a:outerShdw blurRad="38100" dist="38100" dir="2700000" algn="tl">
                    <a:srgbClr val="000000">
                      <a:alpha val="43137"/>
                    </a:srgbClr>
                  </a:outerShdw>
                </a:effectLst>
              </a:rPr>
              <a:t>Faça o que puder para corrigir o que você pode e em seguida peça ao Senhor para ajudá-lo a aprender a confiar </a:t>
            </a:r>
            <a:r>
              <a:rPr lang="pt-BR" sz="1200" b="1" noProof="0" dirty="0" err="1">
                <a:solidFill>
                  <a:srgbClr val="000090"/>
                </a:solidFill>
                <a:effectLst>
                  <a:outerShdw blurRad="38100" dist="38100" dir="2700000" algn="tl">
                    <a:srgbClr val="000000">
                      <a:alpha val="43137"/>
                    </a:srgbClr>
                  </a:outerShdw>
                </a:effectLst>
              </a:rPr>
              <a:t>nEle</a:t>
            </a:r>
            <a:r>
              <a:rPr lang="pt-BR" sz="1200" b="1" noProof="0" dirty="0">
                <a:solidFill>
                  <a:srgbClr val="000090"/>
                </a:solidFill>
                <a:effectLst>
                  <a:outerShdw blurRad="38100" dist="38100" dir="2700000" algn="tl">
                    <a:srgbClr val="000000">
                      <a:alpha val="43137"/>
                    </a:srgbClr>
                  </a:outerShdw>
                </a:effectLst>
              </a:rPr>
              <a:t> para o resto. </a:t>
            </a:r>
            <a:endParaRPr lang="pt-BR" sz="1200" noProof="0" dirty="0">
              <a:solidFill>
                <a:srgbClr val="000090"/>
              </a:solidFill>
              <a:effectLst>
                <a:outerShdw blurRad="38100" dist="38100" dir="2700000" algn="tl">
                  <a:srgbClr val="000000">
                    <a:alpha val="43137"/>
                  </a:srgbClr>
                </a:outerShdw>
              </a:effectLst>
            </a:endParaRPr>
          </a:p>
          <a:p>
            <a:endParaRPr lang="en-US" dirty="0"/>
          </a:p>
        </p:txBody>
      </p:sp>
      <p:sp>
        <p:nvSpPr>
          <p:cNvPr id="4" name="Slide Number Placeholder 3"/>
          <p:cNvSpPr>
            <a:spLocks noGrp="1"/>
          </p:cNvSpPr>
          <p:nvPr>
            <p:ph type="sldNum" sz="quarter" idx="10"/>
          </p:nvPr>
        </p:nvSpPr>
        <p:spPr/>
        <p:txBody>
          <a:bodyPr/>
          <a:lstStyle/>
          <a:p>
            <a:fld id="{380E754F-681C-8D4A-8008-F880CF09E9F4}" type="slidenum">
              <a:rPr lang="en-US" smtClean="0"/>
              <a:t>26</a:t>
            </a:fld>
            <a:endParaRPr lang="en-US"/>
          </a:p>
        </p:txBody>
      </p:sp>
    </p:spTree>
    <p:extLst>
      <p:ext uri="{BB962C8B-B14F-4D97-AF65-F5344CB8AC3E}">
        <p14:creationId xmlns:p14="http://schemas.microsoft.com/office/powerpoint/2010/main" val="279333767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s-ES" sz="1200" b="1" kern="1200" dirty="0">
                <a:solidFill>
                  <a:schemeClr val="tx1"/>
                </a:solidFill>
                <a:effectLst/>
                <a:latin typeface="+mn-lt"/>
                <a:ea typeface="+mn-ea"/>
                <a:cs typeface="+mn-cs"/>
              </a:rPr>
              <a:t>Haga lo posible para corregir lo que puede y </a:t>
            </a:r>
            <a:r>
              <a:rPr lang="es-ES" sz="1200" b="1" dirty="0"/>
              <a:t>luego pídale </a:t>
            </a:r>
            <a:r>
              <a:rPr lang="es-ES" sz="1200" b="1" kern="1200" dirty="0">
                <a:solidFill>
                  <a:schemeClr val="tx1"/>
                </a:solidFill>
                <a:effectLst/>
                <a:latin typeface="+mn-lt"/>
                <a:ea typeface="+mn-ea"/>
                <a:cs typeface="+mn-cs"/>
              </a:rPr>
              <a:t>al Señor que lo ayude a aprender a confiar en él para el resto. </a:t>
            </a:r>
            <a:endParaRPr lang="pt-BR" sz="1200" b="1" noProof="0" dirty="0">
              <a:solidFill>
                <a:srgbClr val="000090"/>
              </a:solidFill>
              <a:effectLst>
                <a:outerShdw blurRad="38100" dist="38100" dir="2700000" algn="tl">
                  <a:srgbClr val="000000">
                    <a:alpha val="43137"/>
                  </a:srgbClr>
                </a:outerShdw>
              </a:effectLst>
            </a:endParaRPr>
          </a:p>
        </p:txBody>
      </p:sp>
      <p:sp>
        <p:nvSpPr>
          <p:cNvPr id="4" name="Espaço Reservado para Número de Slide 3"/>
          <p:cNvSpPr>
            <a:spLocks noGrp="1"/>
          </p:cNvSpPr>
          <p:nvPr>
            <p:ph type="sldNum" sz="quarter" idx="5"/>
          </p:nvPr>
        </p:nvSpPr>
        <p:spPr/>
        <p:txBody>
          <a:bodyPr/>
          <a:lstStyle/>
          <a:p>
            <a:fld id="{380E754F-681C-8D4A-8008-F880CF09E9F4}" type="slidenum">
              <a:rPr lang="en-US" smtClean="0"/>
              <a:t>27</a:t>
            </a:fld>
            <a:endParaRPr lang="en-US"/>
          </a:p>
        </p:txBody>
      </p:sp>
    </p:spTree>
    <p:extLst>
      <p:ext uri="{BB962C8B-B14F-4D97-AF65-F5344CB8AC3E}">
        <p14:creationId xmlns:p14="http://schemas.microsoft.com/office/powerpoint/2010/main" val="65140313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s-419" sz="1200" b="1" kern="1200" cap="all" noProof="0" dirty="0">
                <a:solidFill>
                  <a:schemeClr val="tx1"/>
                </a:solidFill>
                <a:effectLst/>
                <a:latin typeface="+mn-lt"/>
                <a:ea typeface="+mn-ea"/>
                <a:cs typeface="+mn-cs"/>
              </a:rPr>
              <a:t>UN DÍA A LA VEZ</a:t>
            </a:r>
          </a:p>
          <a:p>
            <a:endParaRPr lang="es-419" sz="1200" b="1" kern="1200" cap="all" noProof="0" dirty="0">
              <a:solidFill>
                <a:schemeClr val="tx1"/>
              </a:solidFill>
              <a:effectLst/>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s-419" sz="1200" b="1" kern="1200" cap="all" noProof="0" dirty="0">
                <a:solidFill>
                  <a:schemeClr val="tx1"/>
                </a:solidFill>
                <a:effectLst/>
                <a:latin typeface="+mn-lt"/>
                <a:ea typeface="+mn-ea"/>
                <a:cs typeface="+mn-cs"/>
              </a:rPr>
              <a:t>Lea Mateo 6:34. </a:t>
            </a:r>
            <a:r>
              <a:rPr lang="es-ES" sz="1200" b="1" kern="1200" dirty="0">
                <a:solidFill>
                  <a:schemeClr val="tx1"/>
                </a:solidFill>
                <a:effectLst/>
                <a:latin typeface="+mn-lt"/>
                <a:ea typeface="+mn-ea"/>
                <a:cs typeface="+mn-cs"/>
              </a:rPr>
              <a:t>¿Qué nos dice Jesús aquí? ¿Cómo podemos aprender a hacer lo que él dice? ¿Por qué es tan importante?</a:t>
            </a:r>
          </a:p>
          <a:p>
            <a:pPr marL="0" marR="0" lvl="0" indent="0" algn="l" defTabSz="457200" rtl="0" eaLnBrk="1" fontAlgn="auto" latinLnBrk="0" hangingPunct="1">
              <a:lnSpc>
                <a:spcPct val="100000"/>
              </a:lnSpc>
              <a:spcBef>
                <a:spcPts val="0"/>
              </a:spcBef>
              <a:spcAft>
                <a:spcPts val="0"/>
              </a:spcAft>
              <a:buClrTx/>
              <a:buSzTx/>
              <a:buFontTx/>
              <a:buNone/>
              <a:tabLst/>
              <a:defRPr/>
            </a:pPr>
            <a:endParaRPr lang="es-ES" sz="1200" b="1" kern="1200" noProof="0" dirty="0">
              <a:solidFill>
                <a:schemeClr val="tx1"/>
              </a:solidFill>
              <a:effectLst/>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s-ES" sz="1200" b="0" kern="1200" noProof="0" dirty="0">
                <a:solidFill>
                  <a:schemeClr val="tx1"/>
                </a:solidFill>
                <a:effectLst/>
                <a:latin typeface="+mn-lt"/>
                <a:ea typeface="+mn-ea"/>
                <a:cs typeface="+mn-cs"/>
              </a:rPr>
              <a:t>Poner en práctica el mensaje de Mateo 6:34 les daría paz a las personas hoy. </a:t>
            </a:r>
            <a:r>
              <a:rPr lang="es-ES" sz="1200" b="1" kern="1200" noProof="0" dirty="0">
                <a:solidFill>
                  <a:schemeClr val="tx1"/>
                </a:solidFill>
                <a:effectLst/>
                <a:latin typeface="+mn-lt"/>
                <a:ea typeface="+mn-ea"/>
                <a:cs typeface="+mn-cs"/>
              </a:rPr>
              <a:t>Jesús no nos pide que ignoremos hacer una planificación o que seamos descuidados. </a:t>
            </a:r>
            <a:r>
              <a:rPr lang="es-ES" sz="1200" b="0" kern="1200" noProof="0" dirty="0">
                <a:solidFill>
                  <a:schemeClr val="tx1"/>
                </a:solidFill>
                <a:effectLst/>
                <a:latin typeface="+mn-lt"/>
                <a:ea typeface="+mn-ea"/>
                <a:cs typeface="+mn-cs"/>
              </a:rPr>
              <a:t>Simplemente nos dice que no nos preocupemos por lo que podría suceder, para no usar los típicos pensamientos “Y si”. “</a:t>
            </a:r>
            <a:r>
              <a:rPr lang="es-ES" sz="1200" b="0" kern="1200" dirty="0">
                <a:solidFill>
                  <a:schemeClr val="tx1"/>
                </a:solidFill>
                <a:effectLst/>
                <a:latin typeface="+mn-lt"/>
                <a:ea typeface="+mn-ea"/>
                <a:cs typeface="+mn-cs"/>
              </a:rPr>
              <a:t>¿</a:t>
            </a:r>
            <a:r>
              <a:rPr lang="es-ES" sz="1200" b="0" kern="1200" noProof="0" dirty="0">
                <a:solidFill>
                  <a:schemeClr val="tx1"/>
                </a:solidFill>
                <a:effectLst/>
                <a:latin typeface="+mn-lt"/>
                <a:ea typeface="+mn-ea"/>
                <a:cs typeface="+mn-cs"/>
              </a:rPr>
              <a:t>Y si me enfermo?” “</a:t>
            </a:r>
            <a:r>
              <a:rPr lang="es-ES" sz="1200" b="0" kern="1200" dirty="0">
                <a:solidFill>
                  <a:schemeClr val="tx1"/>
                </a:solidFill>
                <a:effectLst/>
                <a:latin typeface="+mn-lt"/>
                <a:ea typeface="+mn-ea"/>
                <a:cs typeface="+mn-cs"/>
              </a:rPr>
              <a:t>¿Y si pierdo el empleo?” “¿Y si tengo un accidente?” “¿Y si  mi hijo muere?” “¿Y si alguien me ataca?”.</a:t>
            </a:r>
          </a:p>
          <a:p>
            <a:pPr marL="0" marR="0" lvl="0" indent="0" algn="l" defTabSz="457200" rtl="0" eaLnBrk="1" fontAlgn="auto" latinLnBrk="0" hangingPunct="1">
              <a:lnSpc>
                <a:spcPct val="100000"/>
              </a:lnSpc>
              <a:spcBef>
                <a:spcPts val="0"/>
              </a:spcBef>
              <a:spcAft>
                <a:spcPts val="0"/>
              </a:spcAft>
              <a:buClrTx/>
              <a:buSzTx/>
              <a:buFontTx/>
              <a:buNone/>
              <a:tabLst/>
              <a:defRPr/>
            </a:pPr>
            <a:endParaRPr lang="es-ES" sz="1200" b="0" kern="1200" noProof="0" dirty="0">
              <a:solidFill>
                <a:schemeClr val="tx1"/>
              </a:solidFill>
              <a:effectLst/>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lang="pt-BR" sz="1200" kern="1200" noProof="0" dirty="0">
              <a:solidFill>
                <a:schemeClr val="tx1"/>
              </a:solidFill>
              <a:effectLst/>
              <a:latin typeface="+mn-lt"/>
              <a:ea typeface="+mn-ea"/>
              <a:cs typeface="+mn-cs"/>
            </a:endParaRPr>
          </a:p>
          <a:p>
            <a:endParaRPr lang="es-419" sz="1200" b="1" kern="1200" cap="all" noProof="0" dirty="0">
              <a:solidFill>
                <a:schemeClr val="tx1"/>
              </a:solidFill>
              <a:effectLst/>
              <a:latin typeface="+mn-lt"/>
              <a:ea typeface="+mn-ea"/>
              <a:cs typeface="+mn-cs"/>
            </a:endParaRPr>
          </a:p>
          <a:p>
            <a:endParaRPr lang="pt-BR" sz="1200" kern="1200" noProof="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380E754F-681C-8D4A-8008-F880CF09E9F4}" type="slidenum">
              <a:rPr lang="en-US" smtClean="0"/>
              <a:t>28</a:t>
            </a:fld>
            <a:endParaRPr lang="en-US"/>
          </a:p>
        </p:txBody>
      </p:sp>
    </p:spTree>
    <p:extLst>
      <p:ext uri="{BB962C8B-B14F-4D97-AF65-F5344CB8AC3E}">
        <p14:creationId xmlns:p14="http://schemas.microsoft.com/office/powerpoint/2010/main" val="365229878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 typeface="Arial"/>
              <a:buNone/>
              <a:tabLst/>
              <a:defRPr/>
            </a:pPr>
            <a:r>
              <a:rPr lang="es-ES" sz="1200" b="1" kern="1200" noProof="0" dirty="0">
                <a:solidFill>
                  <a:schemeClr val="tx1"/>
                </a:solidFill>
                <a:effectLst/>
                <a:latin typeface="+mn-lt"/>
                <a:ea typeface="+mn-ea"/>
                <a:cs typeface="+mn-cs"/>
              </a:rPr>
              <a:t>Los individuos ansiosos se concentran en:</a:t>
            </a:r>
          </a:p>
          <a:p>
            <a:pPr marL="0" marR="0" lvl="0" indent="0" algn="l" defTabSz="457200" rtl="0" eaLnBrk="1" fontAlgn="auto" latinLnBrk="0" hangingPunct="1">
              <a:lnSpc>
                <a:spcPct val="100000"/>
              </a:lnSpc>
              <a:spcBef>
                <a:spcPts val="0"/>
              </a:spcBef>
              <a:spcAft>
                <a:spcPts val="0"/>
              </a:spcAft>
              <a:buClrTx/>
              <a:buSzTx/>
              <a:buFont typeface="Arial"/>
              <a:buNone/>
              <a:tabLst/>
              <a:defRPr/>
            </a:pPr>
            <a:endParaRPr lang="es-ES" sz="1200" b="1" kern="1200" noProof="0" dirty="0">
              <a:solidFill>
                <a:schemeClr val="tx1"/>
              </a:solidFill>
              <a:effectLst/>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 typeface="Arial"/>
              <a:buNone/>
              <a:tabLst/>
              <a:defRPr/>
            </a:pPr>
            <a:r>
              <a:rPr lang="es-ES" sz="1200" b="0" kern="1200" noProof="0" dirty="0">
                <a:solidFill>
                  <a:schemeClr val="tx1"/>
                </a:solidFill>
                <a:effectLst/>
                <a:latin typeface="+mn-lt"/>
                <a:ea typeface="+mn-ea"/>
                <a:cs typeface="+mn-cs"/>
              </a:rPr>
              <a:t>El 50% de los eventos que nunca sucederán</a:t>
            </a:r>
          </a:p>
          <a:p>
            <a:pPr marL="0" marR="0" lvl="0" indent="0" algn="l" defTabSz="457200" rtl="0" eaLnBrk="1" fontAlgn="auto" latinLnBrk="0" hangingPunct="1">
              <a:lnSpc>
                <a:spcPct val="100000"/>
              </a:lnSpc>
              <a:spcBef>
                <a:spcPts val="0"/>
              </a:spcBef>
              <a:spcAft>
                <a:spcPts val="0"/>
              </a:spcAft>
              <a:buClrTx/>
              <a:buSzTx/>
              <a:buFont typeface="Arial"/>
              <a:buNone/>
              <a:tabLst/>
              <a:defRPr/>
            </a:pPr>
            <a:r>
              <a:rPr lang="es-ES" sz="1200" b="0" kern="1200" noProof="0" dirty="0">
                <a:solidFill>
                  <a:schemeClr val="tx1"/>
                </a:solidFill>
                <a:effectLst/>
                <a:latin typeface="+mn-lt"/>
                <a:ea typeface="+mn-ea"/>
                <a:cs typeface="+mn-cs"/>
              </a:rPr>
              <a:t>El 25%  de lo que sucedió en el pasado que no pueden cambiar</a:t>
            </a:r>
          </a:p>
          <a:p>
            <a:pPr marL="0" marR="0" lvl="0" indent="0" algn="l" defTabSz="457200" rtl="0" eaLnBrk="1" fontAlgn="auto" latinLnBrk="0" hangingPunct="1">
              <a:lnSpc>
                <a:spcPct val="100000"/>
              </a:lnSpc>
              <a:spcBef>
                <a:spcPts val="0"/>
              </a:spcBef>
              <a:spcAft>
                <a:spcPts val="0"/>
              </a:spcAft>
              <a:buClrTx/>
              <a:buSzTx/>
              <a:buFont typeface="Arial"/>
              <a:buNone/>
              <a:tabLst/>
              <a:defRPr/>
            </a:pPr>
            <a:r>
              <a:rPr lang="es-ES" sz="1200" b="0" kern="1200" noProof="0" dirty="0">
                <a:solidFill>
                  <a:schemeClr val="tx1"/>
                </a:solidFill>
                <a:effectLst/>
                <a:latin typeface="+mn-lt"/>
                <a:ea typeface="+mn-ea"/>
                <a:cs typeface="+mn-cs"/>
              </a:rPr>
              <a:t>El 10% sobre las críticas no confirmadas por otros</a:t>
            </a:r>
          </a:p>
          <a:p>
            <a:pPr marL="0" marR="0" lvl="0" indent="0" algn="l" defTabSz="457200" rtl="0" eaLnBrk="1" fontAlgn="auto" latinLnBrk="0" hangingPunct="1">
              <a:lnSpc>
                <a:spcPct val="100000"/>
              </a:lnSpc>
              <a:spcBef>
                <a:spcPts val="0"/>
              </a:spcBef>
              <a:spcAft>
                <a:spcPts val="0"/>
              </a:spcAft>
              <a:buClrTx/>
              <a:buSzTx/>
              <a:buFont typeface="Arial"/>
              <a:buNone/>
              <a:tabLst/>
              <a:defRPr/>
            </a:pPr>
            <a:r>
              <a:rPr lang="es-ES" sz="1200" b="0" kern="1200" noProof="0" dirty="0">
                <a:solidFill>
                  <a:schemeClr val="tx1"/>
                </a:solidFill>
                <a:effectLst/>
                <a:latin typeface="+mn-lt"/>
                <a:ea typeface="+mn-ea"/>
                <a:cs typeface="+mn-cs"/>
              </a:rPr>
              <a:t>El 10% sobre la salud (mucho de la cual es aprehensivo)</a:t>
            </a:r>
          </a:p>
          <a:p>
            <a:pPr marL="0" marR="0" lvl="0" indent="0" algn="l" defTabSz="457200" rtl="0" eaLnBrk="1" fontAlgn="auto" latinLnBrk="0" hangingPunct="1">
              <a:lnSpc>
                <a:spcPct val="100000"/>
              </a:lnSpc>
              <a:spcBef>
                <a:spcPts val="0"/>
              </a:spcBef>
              <a:spcAft>
                <a:spcPts val="0"/>
              </a:spcAft>
              <a:buClrTx/>
              <a:buSzTx/>
              <a:buFont typeface="Arial"/>
              <a:buNone/>
              <a:tabLst/>
              <a:defRPr/>
            </a:pPr>
            <a:r>
              <a:rPr lang="es-ES" sz="1200" b="0" kern="1200" noProof="0" dirty="0">
                <a:solidFill>
                  <a:schemeClr val="tx1"/>
                </a:solidFill>
                <a:effectLst/>
                <a:latin typeface="+mn-lt"/>
                <a:ea typeface="+mn-ea"/>
                <a:cs typeface="+mn-cs"/>
              </a:rPr>
              <a:t>El  5% sobre problemas reales que tendrán que enfrentar</a:t>
            </a:r>
          </a:p>
          <a:p>
            <a:pPr marL="0" marR="0" lvl="0" indent="0" algn="l" defTabSz="457200" rtl="0" eaLnBrk="1" fontAlgn="auto" latinLnBrk="0" hangingPunct="1">
              <a:lnSpc>
                <a:spcPct val="100000"/>
              </a:lnSpc>
              <a:spcBef>
                <a:spcPts val="0"/>
              </a:spcBef>
              <a:spcAft>
                <a:spcPts val="0"/>
              </a:spcAft>
              <a:buClrTx/>
              <a:buSzTx/>
              <a:buFont typeface="Arial"/>
              <a:buNone/>
              <a:tabLst/>
              <a:defRPr/>
            </a:pPr>
            <a:endParaRPr lang="es-ES" sz="1200" b="0" kern="1200" noProof="0" dirty="0">
              <a:solidFill>
                <a:schemeClr val="tx1"/>
              </a:solidFill>
              <a:effectLst/>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 typeface="Arial"/>
              <a:buNone/>
              <a:tabLst/>
              <a:defRPr/>
            </a:pPr>
            <a:r>
              <a:rPr lang="es-ES" sz="1200" b="1" kern="1200" dirty="0">
                <a:solidFill>
                  <a:schemeClr val="tx1"/>
                </a:solidFill>
                <a:effectLst/>
                <a:latin typeface="+mn-lt"/>
                <a:ea typeface="+mn-ea"/>
                <a:cs typeface="+mn-cs"/>
              </a:rPr>
              <a:t>¿</a:t>
            </a:r>
            <a:r>
              <a:rPr lang="es-ES" sz="1200" b="1" kern="1200" noProof="0" dirty="0">
                <a:solidFill>
                  <a:schemeClr val="tx1"/>
                </a:solidFill>
                <a:effectLst/>
                <a:latin typeface="+mn-lt"/>
                <a:ea typeface="+mn-ea"/>
                <a:cs typeface="+mn-cs"/>
              </a:rPr>
              <a:t>Cómo puede ganar inspiración a partir de la experiencia de contentamiento de Pablo? </a:t>
            </a:r>
            <a:r>
              <a:rPr lang="es-ES" sz="1200" b="0" kern="1200" noProof="0" dirty="0">
                <a:solidFill>
                  <a:schemeClr val="tx1"/>
                </a:solidFill>
                <a:effectLst/>
                <a:latin typeface="+mn-lt"/>
                <a:ea typeface="+mn-ea"/>
                <a:cs typeface="+mn-cs"/>
              </a:rPr>
              <a:t>Fil. 4:11, 12.</a:t>
            </a:r>
            <a:endParaRPr lang="pt-BR" sz="1200" b="1" kern="1200" noProof="0" dirty="0">
              <a:solidFill>
                <a:schemeClr val="tx1"/>
              </a:solidFill>
              <a:effectLst/>
              <a:latin typeface="+mn-lt"/>
              <a:ea typeface="+mn-ea"/>
              <a:cs typeface="+mn-cs"/>
            </a:endParaRPr>
          </a:p>
          <a:p>
            <a:pPr marL="0" indent="0">
              <a:buFont typeface="Arial"/>
              <a:buNone/>
            </a:pPr>
            <a:endParaRPr lang="pt-BR" sz="1200" kern="1200" noProof="0" dirty="0">
              <a:solidFill>
                <a:schemeClr val="tx1"/>
              </a:solidFill>
              <a:effectLst/>
              <a:latin typeface="+mn-lt"/>
              <a:ea typeface="+mn-ea"/>
              <a:cs typeface="+mn-cs"/>
            </a:endParaRPr>
          </a:p>
          <a:p>
            <a:pPr marL="0" indent="0">
              <a:buFont typeface="Arial"/>
              <a:buNone/>
            </a:pPr>
            <a:endParaRPr lang="pt-BR" sz="1200" kern="1200" noProof="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380E754F-681C-8D4A-8008-F880CF09E9F4}" type="slidenum">
              <a:rPr lang="en-US" smtClean="0"/>
              <a:t>29</a:t>
            </a:fld>
            <a:endParaRPr lang="en-US"/>
          </a:p>
        </p:txBody>
      </p:sp>
    </p:spTree>
    <p:extLst>
      <p:ext uri="{BB962C8B-B14F-4D97-AF65-F5344CB8AC3E}">
        <p14:creationId xmlns:p14="http://schemas.microsoft.com/office/powerpoint/2010/main" val="3834172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s-ES" sz="1200" b="1" kern="1200" dirty="0">
                <a:solidFill>
                  <a:schemeClr val="tx1"/>
                </a:solidFill>
                <a:effectLst/>
                <a:latin typeface="+mn-lt"/>
                <a:ea typeface="+mn-ea"/>
                <a:cs typeface="+mn-cs"/>
              </a:rPr>
              <a:t>Una de las claves para vivir un día a la vez es el contentamiento, un antídoto eficaz para la preocupación. </a:t>
            </a:r>
            <a:r>
              <a:rPr lang="es-ES" sz="1200" b="0" kern="1200" dirty="0">
                <a:solidFill>
                  <a:schemeClr val="tx1"/>
                </a:solidFill>
                <a:effectLst/>
                <a:latin typeface="+mn-lt"/>
                <a:ea typeface="+mn-ea"/>
                <a:cs typeface="+mn-cs"/>
              </a:rPr>
              <a:t>El contentamiento no es una actitud hereditaria, sino una característica adquirida. Pablo dijo: “[…] </a:t>
            </a:r>
            <a:r>
              <a:rPr lang="es-ES" dirty="0"/>
              <a:t>pues he aprendido a contentarme, cualquiera que sea mi situación</a:t>
            </a:r>
            <a:r>
              <a:rPr lang="es-ES" sz="1200" b="0" kern="1200" dirty="0">
                <a:solidFill>
                  <a:schemeClr val="tx1"/>
                </a:solidFill>
                <a:effectLst/>
                <a:latin typeface="+mn-lt"/>
                <a:ea typeface="+mn-ea"/>
                <a:cs typeface="+mn-cs"/>
              </a:rPr>
              <a:t>” (Fil. 4:11). En los días de hoy, en los que enfrentamos tantos problemas, hay una necesidad de desarrollar un sentimiento de contentamiento por lo que tenemos ahora y no preocuparnos con lo que puede venir mañana.</a:t>
            </a:r>
            <a:endParaRPr lang="pt-BR" sz="1200" b="0" dirty="0">
              <a:solidFill>
                <a:srgbClr val="000090"/>
              </a:solidFill>
              <a:effectLst>
                <a:outerShdw blurRad="38100" dist="38100" dir="2700000" algn="tl">
                  <a:srgbClr val="000000">
                    <a:alpha val="43137"/>
                  </a:srgbClr>
                </a:outerShdw>
              </a:effectLst>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pt-BR" sz="1200" b="0" dirty="0">
              <a:solidFill>
                <a:srgbClr val="000090"/>
              </a:solidFill>
              <a:effectLst>
                <a:outerShdw blurRad="38100" dist="38100" dir="2700000" algn="tl">
                  <a:srgbClr val="000000">
                    <a:alpha val="43137"/>
                  </a:srgbClr>
                </a:outerShdw>
              </a:effectLst>
            </a:endParaRPr>
          </a:p>
        </p:txBody>
      </p:sp>
      <p:sp>
        <p:nvSpPr>
          <p:cNvPr id="4" name="Slide Number Placeholder 3"/>
          <p:cNvSpPr>
            <a:spLocks noGrp="1"/>
          </p:cNvSpPr>
          <p:nvPr>
            <p:ph type="sldNum" sz="quarter" idx="10"/>
          </p:nvPr>
        </p:nvSpPr>
        <p:spPr/>
        <p:txBody>
          <a:bodyPr/>
          <a:lstStyle/>
          <a:p>
            <a:fld id="{380E754F-681C-8D4A-8008-F880CF09E9F4}" type="slidenum">
              <a:rPr lang="en-US" smtClean="0"/>
              <a:t>30</a:t>
            </a:fld>
            <a:endParaRPr lang="en-US"/>
          </a:p>
        </p:txBody>
      </p:sp>
    </p:spTree>
    <p:extLst>
      <p:ext uri="{BB962C8B-B14F-4D97-AF65-F5344CB8AC3E}">
        <p14:creationId xmlns:p14="http://schemas.microsoft.com/office/powerpoint/2010/main" val="334732403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lgn="just">
              <a:buNone/>
            </a:pPr>
            <a:r>
              <a:rPr lang="pt-BR" sz="1200" b="1" noProof="0" dirty="0"/>
              <a:t>“Lancem sobre ele </a:t>
            </a:r>
            <a:r>
              <a:rPr lang="pt-BR" sz="1200" b="1" noProof="0" dirty="0">
                <a:effectLst>
                  <a:outerShdw blurRad="38100" dist="38100" dir="2700000" algn="tl">
                    <a:srgbClr val="000000">
                      <a:alpha val="43137"/>
                    </a:srgbClr>
                  </a:outerShdw>
                </a:effectLst>
              </a:rPr>
              <a:t>toda </a:t>
            </a:r>
            <a:r>
              <a:rPr lang="pt-BR" sz="1200" b="1" noProof="0" dirty="0"/>
              <a:t>a sua ansiedade, porque ele tem cuidado de vocês” </a:t>
            </a:r>
            <a:r>
              <a:rPr lang="pt-BR" sz="900" i="1" noProof="0" dirty="0"/>
              <a:t>(1 Pedro 5:7, NVI).</a:t>
            </a:r>
            <a:endParaRPr lang="pt-BR" sz="900" noProof="0" dirty="0"/>
          </a:p>
          <a:p>
            <a:endParaRPr lang="en-US" dirty="0"/>
          </a:p>
        </p:txBody>
      </p:sp>
      <p:sp>
        <p:nvSpPr>
          <p:cNvPr id="4" name="Slide Number Placeholder 3"/>
          <p:cNvSpPr>
            <a:spLocks noGrp="1"/>
          </p:cNvSpPr>
          <p:nvPr>
            <p:ph type="sldNum" sz="quarter" idx="10"/>
          </p:nvPr>
        </p:nvSpPr>
        <p:spPr/>
        <p:txBody>
          <a:bodyPr/>
          <a:lstStyle/>
          <a:p>
            <a:fld id="{380E754F-681C-8D4A-8008-F880CF09E9F4}" type="slidenum">
              <a:rPr lang="en-US" smtClean="0"/>
              <a:t>3</a:t>
            </a:fld>
            <a:endParaRPr lang="en-US"/>
          </a:p>
        </p:txBody>
      </p:sp>
    </p:spTree>
    <p:extLst>
      <p:ext uri="{BB962C8B-B14F-4D97-AF65-F5344CB8AC3E}">
        <p14:creationId xmlns:p14="http://schemas.microsoft.com/office/powerpoint/2010/main" val="226547818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lgn="l">
              <a:buFont typeface="Arial" pitchFamily="34" charset="0"/>
              <a:buNone/>
            </a:pPr>
            <a:r>
              <a:rPr lang="es-ES" sz="1200" b="1" kern="1200" dirty="0">
                <a:solidFill>
                  <a:schemeClr val="tx1"/>
                </a:solidFill>
                <a:effectLst/>
                <a:latin typeface="+mn-lt"/>
                <a:ea typeface="+mn-ea"/>
                <a:cs typeface="+mn-cs"/>
              </a:rPr>
              <a:t>Jesús dijo: </a:t>
            </a:r>
            <a:r>
              <a:rPr lang="es-ES" b="1" dirty="0"/>
              <a:t>“La paz os dejo, mi paz os doy; yo no os la doy como el mundo la da. No se turbe vuestro corazón, ni tenga miedo” </a:t>
            </a:r>
            <a:r>
              <a:rPr lang="es-ES" dirty="0"/>
              <a:t>(Juan 14:27). </a:t>
            </a:r>
          </a:p>
          <a:p>
            <a:pPr marL="0" marR="0" lvl="0" indent="0" algn="l" defTabSz="457200" rtl="0" eaLnBrk="1" fontAlgn="auto" latinLnBrk="0" hangingPunct="1">
              <a:lnSpc>
                <a:spcPct val="100000"/>
              </a:lnSpc>
              <a:spcBef>
                <a:spcPts val="0"/>
              </a:spcBef>
              <a:spcAft>
                <a:spcPts val="0"/>
              </a:spcAft>
              <a:buClrTx/>
              <a:buSzTx/>
              <a:buFont typeface="Arial" pitchFamily="34" charset="0"/>
              <a:buNone/>
              <a:tabLst/>
              <a:defRPr/>
            </a:pPr>
            <a:r>
              <a:rPr lang="es-ES" sz="1200" b="1" dirty="0"/>
              <a:t>En términos prácticos, </a:t>
            </a:r>
            <a:r>
              <a:rPr lang="es-ES" sz="1200" b="1" kern="1200" dirty="0">
                <a:solidFill>
                  <a:schemeClr val="tx1"/>
                </a:solidFill>
                <a:effectLst/>
                <a:latin typeface="+mn-lt"/>
                <a:ea typeface="+mn-ea"/>
                <a:cs typeface="+mn-cs"/>
              </a:rPr>
              <a:t>¿</a:t>
            </a:r>
            <a:r>
              <a:rPr lang="es-ES" sz="1200" b="1" dirty="0"/>
              <a:t>cómo se beneficia usted de la seguridad de paz de espíritu que Jesús nos da? </a:t>
            </a:r>
            <a:r>
              <a:rPr lang="es-ES" sz="1200" b="1" kern="1200" dirty="0">
                <a:solidFill>
                  <a:schemeClr val="tx1"/>
                </a:solidFill>
                <a:effectLst/>
                <a:latin typeface="+mn-lt"/>
                <a:ea typeface="+mn-ea"/>
                <a:cs typeface="+mn-cs"/>
              </a:rPr>
              <a:t>¿Qué podemos aprender unos de otros?</a:t>
            </a:r>
            <a:endParaRPr lang="pt-BR" sz="1200" b="0" noProof="0" dirty="0">
              <a:solidFill>
                <a:srgbClr val="000090"/>
              </a:solidFill>
              <a:effectLst>
                <a:outerShdw blurRad="38100" dist="38100" dir="2700000" algn="tl">
                  <a:srgbClr val="000000">
                    <a:alpha val="43137"/>
                  </a:srgbClr>
                </a:outerShdw>
              </a:effectLst>
            </a:endParaRPr>
          </a:p>
          <a:p>
            <a:pPr marL="0" marR="0" lvl="0" indent="0" algn="l" defTabSz="457200" rtl="0" eaLnBrk="1" fontAlgn="auto" latinLnBrk="0" hangingPunct="1">
              <a:lnSpc>
                <a:spcPct val="100000"/>
              </a:lnSpc>
              <a:spcBef>
                <a:spcPts val="0"/>
              </a:spcBef>
              <a:spcAft>
                <a:spcPts val="0"/>
              </a:spcAft>
              <a:buClrTx/>
              <a:buSzTx/>
              <a:buFont typeface="Arial" pitchFamily="34" charset="0"/>
              <a:buNone/>
              <a:tabLst/>
              <a:defRPr/>
            </a:pPr>
            <a:endParaRPr lang="pt-BR" sz="1200" b="1" dirty="0"/>
          </a:p>
          <a:p>
            <a:pPr marL="171450" indent="-171450" algn="ctr">
              <a:buFont typeface="Arial" pitchFamily="34" charset="0"/>
              <a:buChar char="•"/>
            </a:pPr>
            <a:endParaRPr lang="pt-BR" sz="1200" b="1" dirty="0"/>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380E754F-681C-8D4A-8008-F880CF09E9F4}" type="slidenum">
              <a:rPr lang="en-US" smtClean="0"/>
              <a:t>32</a:t>
            </a:fld>
            <a:endParaRPr lang="en-US"/>
          </a:p>
        </p:txBody>
      </p:sp>
    </p:spTree>
    <p:extLst>
      <p:ext uri="{BB962C8B-B14F-4D97-AF65-F5344CB8AC3E}">
        <p14:creationId xmlns:p14="http://schemas.microsoft.com/office/powerpoint/2010/main" val="377704005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380E754F-681C-8D4A-8008-F880CF09E9F4}" type="slidenum">
              <a:rPr lang="en-US" smtClean="0"/>
              <a:t>33</a:t>
            </a:fld>
            <a:endParaRPr lang="en-US"/>
          </a:p>
        </p:txBody>
      </p:sp>
    </p:spTree>
    <p:extLst>
      <p:ext uri="{BB962C8B-B14F-4D97-AF65-F5344CB8AC3E}">
        <p14:creationId xmlns:p14="http://schemas.microsoft.com/office/powerpoint/2010/main" val="417010899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lgn="l">
              <a:buNone/>
            </a:pPr>
            <a:r>
              <a:rPr lang="es-ES" sz="1200" b="1" kern="1200" dirty="0">
                <a:solidFill>
                  <a:schemeClr val="tx1"/>
                </a:solidFill>
                <a:effectLst/>
                <a:latin typeface="+mn-lt"/>
                <a:ea typeface="+mn-ea"/>
                <a:cs typeface="+mn-cs"/>
              </a:rPr>
              <a:t>“</a:t>
            </a:r>
            <a:r>
              <a:rPr lang="es-ES" b="1" dirty="0"/>
              <a:t>Lo que mata es la preocupación, no el trabajo</a:t>
            </a:r>
            <a:r>
              <a:rPr lang="es-ES" dirty="0"/>
              <a:t>—No es el trabajo lo que mata, sino la preocupación. La única manera de evitar la preocupación consiste en llevarle todas nuestras tribulaciones a Cristo. No contemplemos el lado oscuro de las cosas. Cultivemos la alegría de espíritu” (Elena de White, </a:t>
            </a:r>
            <a:r>
              <a:rPr lang="es-ES" i="1" dirty="0"/>
              <a:t>Mente, carácter y personalidad</a:t>
            </a:r>
            <a:r>
              <a:rPr lang="es-ES" dirty="0"/>
              <a:t>, t. 2, p. 483).</a:t>
            </a:r>
          </a:p>
          <a:p>
            <a:pPr marL="0" indent="0" algn="l">
              <a:buNone/>
            </a:pPr>
            <a:endParaRPr lang="es-ES" sz="1200" b="1" kern="1200" noProof="0" dirty="0">
              <a:solidFill>
                <a:schemeClr val="tx1"/>
              </a:solidFill>
              <a:effectLst/>
              <a:latin typeface="+mn-lt"/>
              <a:ea typeface="+mn-ea"/>
              <a:cs typeface="+mn-cs"/>
            </a:endParaRPr>
          </a:p>
          <a:p>
            <a:pPr marL="0" indent="0" algn="l">
              <a:buNone/>
            </a:pPr>
            <a:r>
              <a:rPr lang="es-ES" sz="1200" b="1" kern="1200" noProof="0" dirty="0">
                <a:solidFill>
                  <a:schemeClr val="tx1"/>
                </a:solidFill>
                <a:effectLst/>
                <a:latin typeface="+mn-lt"/>
                <a:ea typeface="+mn-ea"/>
                <a:cs typeface="+mn-cs"/>
              </a:rPr>
              <a:t>“</a:t>
            </a:r>
            <a:r>
              <a:rPr lang="es-ES" dirty="0"/>
              <a:t>Si educamos nuestras almas para que tengan más fe, más amor, mayor paciencia, una confianza más perfecta en nuestro Padre celestial, tendremos más paz y felicidad a medida que enfrentemos los conflictos de esta vida. El Señor no se agrada de que nos irritemos y preocupemos, lejos de los brazos de Jesús. El es la única fuente de toda gracia, el cumplimiento de cada promesa, la realización de toda bendición</a:t>
            </a:r>
            <a:r>
              <a:rPr lang="es-ES" baseline="0" dirty="0"/>
              <a:t> […]</a:t>
            </a:r>
            <a:r>
              <a:rPr lang="es-ES" dirty="0"/>
              <a:t> Si no fuera por Jesús, nuestro peregrinaje realmente sería solitario. El nos dice: “No os dejaré huérfanos”. Juan 14:18. Apreciemos estas palabras, creamos en sus promesas, repitámoslas cada día, meditemos en ellas durante la noche y seamos felices” (EGW, </a:t>
            </a:r>
            <a:r>
              <a:rPr lang="es-ES" i="1" dirty="0"/>
              <a:t>Mente, carácter y personalidad</a:t>
            </a:r>
            <a:r>
              <a:rPr lang="es-ES" dirty="0"/>
              <a:t>, t. 2, p. 385).</a:t>
            </a:r>
            <a:r>
              <a:rPr lang="pt-BR" sz="1200" kern="1200" noProof="0" dirty="0">
                <a:solidFill>
                  <a:schemeClr val="tx1"/>
                </a:solidFill>
                <a:effectLst/>
                <a:latin typeface="+mn-lt"/>
                <a:ea typeface="+mn-ea"/>
                <a:cs typeface="+mn-cs"/>
              </a:rPr>
              <a:t> </a:t>
            </a:r>
          </a:p>
          <a:p>
            <a:pPr marL="0" indent="0" algn="l">
              <a:buNone/>
            </a:pPr>
            <a:endParaRPr lang="pt-BR" sz="1200" kern="1200" noProof="0" dirty="0">
              <a:solidFill>
                <a:schemeClr val="tx1"/>
              </a:solidFill>
              <a:effectLst/>
              <a:latin typeface="+mn-lt"/>
              <a:ea typeface="+mn-ea"/>
              <a:cs typeface="+mn-cs"/>
            </a:endParaRPr>
          </a:p>
          <a:p>
            <a:pPr marL="0" indent="0" algn="l">
              <a:buNone/>
            </a:pPr>
            <a:endParaRPr lang="pt-BR" sz="1200" kern="1200" noProof="0" dirty="0">
              <a:solidFill>
                <a:schemeClr val="tx1"/>
              </a:solidFill>
              <a:effectLst/>
              <a:latin typeface="+mn-lt"/>
              <a:ea typeface="+mn-ea"/>
              <a:cs typeface="+mn-cs"/>
            </a:endParaRPr>
          </a:p>
          <a:p>
            <a:r>
              <a:rPr lang="pt-BR" sz="1200" b="1" kern="1200" noProof="0" dirty="0">
                <a:solidFill>
                  <a:schemeClr val="tx1"/>
                </a:solidFill>
                <a:effectLst/>
                <a:latin typeface="+mn-lt"/>
                <a:ea typeface="+mn-ea"/>
                <a:cs typeface="+mn-cs"/>
              </a:rPr>
              <a:t>PREGUNTA PARA DISCUSIÓN:</a:t>
            </a:r>
          </a:p>
          <a:p>
            <a:pPr marL="0" marR="0" lvl="0" indent="0" algn="l" defTabSz="457200" rtl="0" eaLnBrk="1" fontAlgn="auto" latinLnBrk="0" hangingPunct="1">
              <a:lnSpc>
                <a:spcPct val="100000"/>
              </a:lnSpc>
              <a:spcBef>
                <a:spcPts val="0"/>
              </a:spcBef>
              <a:spcAft>
                <a:spcPts val="0"/>
              </a:spcAft>
              <a:buClrTx/>
              <a:buSzTx/>
              <a:buFontTx/>
              <a:buNone/>
              <a:tabLst/>
              <a:defRPr/>
            </a:pPr>
            <a:r>
              <a:rPr lang="es-419" sz="1200" b="1" kern="1200" noProof="0" dirty="0">
                <a:solidFill>
                  <a:schemeClr val="tx1"/>
                </a:solidFill>
                <a:effectLst/>
                <a:latin typeface="+mn-lt"/>
                <a:ea typeface="+mn-ea"/>
                <a:cs typeface="+mn-cs"/>
              </a:rPr>
              <a:t>1. Algunos, sin una razón inmediata y real para preocuparse, tienen miedo de morir; otros realmente están experimentando una enfermedad debilitante o terminal que probablemente los matará. Otros, tal vez estén realmente enfrentando otra situación de riesgo de vida. </a:t>
            </a:r>
            <a:r>
              <a:rPr lang="es-ES" sz="1200" b="1" kern="1200" dirty="0">
                <a:solidFill>
                  <a:schemeClr val="tx1"/>
                </a:solidFill>
                <a:effectLst/>
                <a:latin typeface="+mn-lt"/>
                <a:ea typeface="+mn-ea"/>
                <a:cs typeface="+mn-cs"/>
              </a:rPr>
              <a:t>¿</a:t>
            </a:r>
            <a:r>
              <a:rPr lang="es-419" sz="1200" b="1" kern="1200" noProof="0" dirty="0">
                <a:solidFill>
                  <a:schemeClr val="tx1"/>
                </a:solidFill>
                <a:effectLst/>
                <a:latin typeface="+mn-lt"/>
                <a:ea typeface="+mn-ea"/>
                <a:cs typeface="+mn-cs"/>
              </a:rPr>
              <a:t>Cómo pueden las personas sentirse con ánimo en circunstancias como esas?</a:t>
            </a:r>
          </a:p>
          <a:p>
            <a:endParaRPr lang="pt-BR" sz="1200" b="0" i="0" kern="1200" noProof="0" dirty="0">
              <a:solidFill>
                <a:schemeClr val="tx1"/>
              </a:solidFill>
              <a:effectLst/>
              <a:latin typeface="+mn-lt"/>
              <a:ea typeface="+mn-ea"/>
              <a:cs typeface="+mn-cs"/>
            </a:endParaRPr>
          </a:p>
          <a:p>
            <a:r>
              <a:rPr lang="pt-BR" sz="1200" kern="1200" noProof="0" dirty="0">
                <a:solidFill>
                  <a:schemeClr val="tx1"/>
                </a:solidFill>
                <a:effectLst/>
                <a:latin typeface="+mn-lt"/>
                <a:ea typeface="+mn-ea"/>
                <a:cs typeface="+mn-cs"/>
              </a:rPr>
              <a:t> </a:t>
            </a:r>
          </a:p>
          <a:p>
            <a:r>
              <a:rPr lang="pt-BR" sz="1200" kern="1200" noProof="0" dirty="0">
                <a:solidFill>
                  <a:schemeClr val="tx1"/>
                </a:solidFill>
                <a:effectLst/>
                <a:latin typeface="+mn-lt"/>
                <a:ea typeface="+mn-ea"/>
                <a:cs typeface="+mn-cs"/>
              </a:rPr>
              <a:t> </a:t>
            </a:r>
          </a:p>
          <a:p>
            <a:r>
              <a:rPr lang="pt-BR" sz="1200" b="1" kern="1200" noProof="0" dirty="0">
                <a:solidFill>
                  <a:schemeClr val="tx1"/>
                </a:solidFill>
                <a:effectLst/>
                <a:latin typeface="+mn-lt"/>
                <a:ea typeface="+mn-ea"/>
                <a:cs typeface="+mn-cs"/>
              </a:rPr>
              <a:t> </a:t>
            </a:r>
            <a:endParaRPr lang="pt-BR" sz="1200" kern="1200" noProof="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380E754F-681C-8D4A-8008-F880CF09E9F4}" type="slidenum">
              <a:rPr lang="en-US" smtClean="0"/>
              <a:t>34</a:t>
            </a:fld>
            <a:endParaRPr lang="en-US"/>
          </a:p>
        </p:txBody>
      </p:sp>
    </p:spTree>
    <p:extLst>
      <p:ext uri="{BB962C8B-B14F-4D97-AF65-F5344CB8AC3E}">
        <p14:creationId xmlns:p14="http://schemas.microsoft.com/office/powerpoint/2010/main" val="58114000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s-ES" sz="1200" b="1" kern="1200" dirty="0">
                <a:solidFill>
                  <a:schemeClr val="tx1"/>
                </a:solidFill>
                <a:effectLst/>
                <a:latin typeface="+mn-lt"/>
                <a:ea typeface="+mn-ea"/>
                <a:cs typeface="+mn-cs"/>
              </a:rPr>
              <a:t>DISCUTIR</a:t>
            </a:r>
          </a:p>
          <a:p>
            <a:endParaRPr lang="es-ES" sz="1200" b="1" kern="1200" dirty="0">
              <a:solidFill>
                <a:schemeClr val="tx1"/>
              </a:solidFill>
              <a:effectLst/>
              <a:latin typeface="+mn-lt"/>
              <a:ea typeface="+mn-ea"/>
              <a:cs typeface="+mn-cs"/>
            </a:endParaRPr>
          </a:p>
          <a:p>
            <a:r>
              <a:rPr lang="es-ES" sz="1200" b="0" kern="1200" dirty="0">
                <a:solidFill>
                  <a:schemeClr val="tx1"/>
                </a:solidFill>
                <a:effectLst/>
                <a:latin typeface="+mn-lt"/>
                <a:ea typeface="+mn-ea"/>
                <a:cs typeface="+mn-cs"/>
              </a:rPr>
              <a:t>Piense en todas las cosas por las cuales usted se ha preocupado y que nunca sucedieron</a:t>
            </a:r>
            <a:r>
              <a:rPr lang="es-ES" sz="1200" b="1" kern="1200" dirty="0">
                <a:solidFill>
                  <a:schemeClr val="tx1"/>
                </a:solidFill>
                <a:effectLst/>
                <a:latin typeface="+mn-lt"/>
                <a:ea typeface="+mn-ea"/>
                <a:cs typeface="+mn-cs"/>
              </a:rPr>
              <a:t>. ¿Qué lecciones puede aprender con esas experiencias que deben idealmente ayudarlo a preocuparse menos por el futuro?</a:t>
            </a:r>
            <a:endParaRPr lang="en-US" sz="1200" b="1" kern="1200" cap="all" dirty="0">
              <a:solidFill>
                <a:schemeClr val="tx1"/>
              </a:solidFill>
              <a:effectLst/>
              <a:latin typeface="+mn-lt"/>
              <a:ea typeface="+mn-ea"/>
              <a:cs typeface="+mn-cs"/>
            </a:endParaRPr>
          </a:p>
          <a:p>
            <a:endParaRPr lang="en-US" sz="1200" b="1" kern="1200" cap="all" dirty="0">
              <a:solidFill>
                <a:schemeClr val="tx1"/>
              </a:solidFill>
              <a:effectLst/>
              <a:latin typeface="+mn-lt"/>
              <a:ea typeface="+mn-ea"/>
              <a:cs typeface="+mn-cs"/>
            </a:endParaRPr>
          </a:p>
          <a:p>
            <a:br>
              <a:rPr lang="en-US" sz="1200" kern="1200" dirty="0">
                <a:solidFill>
                  <a:schemeClr val="tx1"/>
                </a:solidFill>
                <a:effectLst/>
                <a:latin typeface="+mn-lt"/>
                <a:ea typeface="+mn-ea"/>
                <a:cs typeface="+mn-cs"/>
              </a:rPr>
            </a:br>
            <a:r>
              <a:rPr lang="en-US" sz="1200" kern="1200" dirty="0">
                <a:solidFill>
                  <a:schemeClr val="tx1"/>
                </a:solidFill>
                <a:effectLst/>
                <a:latin typeface="+mn-lt"/>
                <a:ea typeface="+mn-ea"/>
                <a:cs typeface="+mn-cs"/>
              </a:rPr>
              <a:t> </a:t>
            </a:r>
          </a:p>
          <a:p>
            <a:endParaRPr lang="en-US" dirty="0"/>
          </a:p>
        </p:txBody>
      </p:sp>
      <p:sp>
        <p:nvSpPr>
          <p:cNvPr id="4" name="Slide Number Placeholder 3"/>
          <p:cNvSpPr>
            <a:spLocks noGrp="1"/>
          </p:cNvSpPr>
          <p:nvPr>
            <p:ph type="sldNum" sz="quarter" idx="10"/>
          </p:nvPr>
        </p:nvSpPr>
        <p:spPr/>
        <p:txBody>
          <a:bodyPr/>
          <a:lstStyle/>
          <a:p>
            <a:fld id="{380E754F-681C-8D4A-8008-F880CF09E9F4}" type="slidenum">
              <a:rPr lang="en-US" smtClean="0"/>
              <a:t>35</a:t>
            </a:fld>
            <a:endParaRPr lang="en-US"/>
          </a:p>
        </p:txBody>
      </p:sp>
    </p:spTree>
    <p:extLst>
      <p:ext uri="{BB962C8B-B14F-4D97-AF65-F5344CB8AC3E}">
        <p14:creationId xmlns:p14="http://schemas.microsoft.com/office/powerpoint/2010/main" val="325397815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lgn="l">
              <a:buNone/>
            </a:pPr>
            <a:r>
              <a:rPr lang="es-419" sz="1200" b="1" noProof="0" dirty="0">
                <a:latin typeface="Adobe Caslon Pro Bold"/>
                <a:cs typeface="Adobe Caslon Pro Bold"/>
              </a:rPr>
              <a:t>Promesa de curación:</a:t>
            </a:r>
          </a:p>
          <a:p>
            <a:pPr marL="0" indent="0" algn="l">
              <a:buNone/>
            </a:pPr>
            <a:endParaRPr lang="es-419" sz="1200" b="1" noProof="0" dirty="0">
              <a:latin typeface="Adobe Caslon Pro Bold"/>
              <a:cs typeface="Adobe Caslon Pro Bold"/>
            </a:endParaRPr>
          </a:p>
          <a:p>
            <a:pPr marL="0" indent="0" algn="l">
              <a:buNone/>
            </a:pPr>
            <a:r>
              <a:rPr lang="es-419" sz="1200" b="1" noProof="0" dirty="0">
                <a:latin typeface="Adobe Caslon Pro Bold"/>
                <a:cs typeface="Adobe Caslon Pro Bold"/>
              </a:rPr>
              <a:t>“</a:t>
            </a:r>
            <a:r>
              <a:rPr lang="es-ES" sz="1200" b="1" noProof="0" dirty="0">
                <a:latin typeface="Adobe Caslon Pro Bold"/>
                <a:cs typeface="Adobe Caslon Pro Bold"/>
              </a:rPr>
              <a:t>E</a:t>
            </a:r>
            <a:r>
              <a:rPr lang="es-ES" b="1" noProof="0" dirty="0"/>
              <a:t>chando</a:t>
            </a:r>
            <a:r>
              <a:rPr lang="es-ES" b="1" dirty="0"/>
              <a:t> toda vuestra ansiedad sobre él, porque él tiene cuidado de vosotros”</a:t>
            </a:r>
            <a:r>
              <a:rPr lang="es-ES" dirty="0"/>
              <a:t> (1 Pedro  5:7).</a:t>
            </a:r>
            <a:endParaRPr lang="es-419" sz="1200" b="1" noProof="0" dirty="0">
              <a:latin typeface="Adobe Caslon Pro Bold"/>
              <a:cs typeface="Adobe Caslon Pro Bold"/>
            </a:endParaRPr>
          </a:p>
        </p:txBody>
      </p:sp>
      <p:sp>
        <p:nvSpPr>
          <p:cNvPr id="4" name="Slide Number Placeholder 3"/>
          <p:cNvSpPr>
            <a:spLocks noGrp="1"/>
          </p:cNvSpPr>
          <p:nvPr>
            <p:ph type="sldNum" sz="quarter" idx="10"/>
          </p:nvPr>
        </p:nvSpPr>
        <p:spPr/>
        <p:txBody>
          <a:bodyPr/>
          <a:lstStyle/>
          <a:p>
            <a:fld id="{380E754F-681C-8D4A-8008-F880CF09E9F4}" type="slidenum">
              <a:rPr lang="en-US" smtClean="0"/>
              <a:t>36</a:t>
            </a:fld>
            <a:endParaRPr lang="en-US"/>
          </a:p>
        </p:txBody>
      </p:sp>
    </p:spTree>
    <p:extLst>
      <p:ext uri="{BB962C8B-B14F-4D97-AF65-F5344CB8AC3E}">
        <p14:creationId xmlns:p14="http://schemas.microsoft.com/office/powerpoint/2010/main" val="105545223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LARES DE </a:t>
            </a:r>
            <a:r>
              <a:rPr lang="en-US" b="1" dirty="0"/>
              <a:t>ESPERANÇA</a:t>
            </a:r>
            <a:r>
              <a:rPr lang="en-US" dirty="0"/>
              <a:t> E CURA</a:t>
            </a:r>
          </a:p>
        </p:txBody>
      </p:sp>
      <p:sp>
        <p:nvSpPr>
          <p:cNvPr id="4" name="Slide Number Placeholder 3"/>
          <p:cNvSpPr>
            <a:spLocks noGrp="1"/>
          </p:cNvSpPr>
          <p:nvPr>
            <p:ph type="sldNum" sz="quarter" idx="10"/>
          </p:nvPr>
        </p:nvSpPr>
        <p:spPr/>
        <p:txBody>
          <a:bodyPr/>
          <a:lstStyle/>
          <a:p>
            <a:fld id="{380E754F-681C-8D4A-8008-F880CF09E9F4}" type="slidenum">
              <a:rPr lang="en-US" smtClean="0"/>
              <a:t>37</a:t>
            </a:fld>
            <a:endParaRPr lang="en-US"/>
          </a:p>
        </p:txBody>
      </p:sp>
    </p:spTree>
    <p:extLst>
      <p:ext uri="{BB962C8B-B14F-4D97-AF65-F5344CB8AC3E}">
        <p14:creationId xmlns:p14="http://schemas.microsoft.com/office/powerpoint/2010/main" val="154123394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s-419" sz="1200" b="1" kern="1200" cap="all" noProof="0" dirty="0">
                <a:solidFill>
                  <a:schemeClr val="tx1"/>
                </a:solidFill>
                <a:effectLst/>
                <a:latin typeface="+mn-lt"/>
                <a:ea typeface="+mn-ea"/>
                <a:cs typeface="+mn-cs"/>
              </a:rPr>
              <a:t>INTRODUCCIÓN</a:t>
            </a:r>
          </a:p>
          <a:p>
            <a:endParaRPr lang="es-419" sz="1200" b="0" kern="1200" cap="all" noProof="0" dirty="0">
              <a:solidFill>
                <a:schemeClr val="tx1"/>
              </a:solidFill>
              <a:effectLst/>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r>
              <a:rPr lang="es-419" sz="1200" noProof="0" dirty="0"/>
              <a:t>Las Escrituras están repletas de versículos que contienen palabras como </a:t>
            </a:r>
            <a:r>
              <a:rPr lang="es-419" sz="1200" i="1" noProof="0" dirty="0"/>
              <a:t>miedo, ansiedad, irritación, asustado y atemorizado</a:t>
            </a:r>
            <a:r>
              <a:rPr lang="es-419" sz="1200" noProof="0" dirty="0"/>
              <a:t>. Muchas referencias son en relación a lo que hace que las personas estén ansiosas y atemorizadas, otras son en relación a promesas de seguridad divina para los que están con miedo o ansiedad. </a:t>
            </a:r>
          </a:p>
          <a:p>
            <a:pPr marL="0" marR="0" indent="0" algn="l" defTabSz="457200" rtl="0" eaLnBrk="1" fontAlgn="auto" latinLnBrk="0" hangingPunct="1">
              <a:lnSpc>
                <a:spcPct val="100000"/>
              </a:lnSpc>
              <a:spcBef>
                <a:spcPts val="0"/>
              </a:spcBef>
              <a:spcAft>
                <a:spcPts val="0"/>
              </a:spcAft>
              <a:buClrTx/>
              <a:buSzTx/>
              <a:buFontTx/>
              <a:buNone/>
              <a:tabLst/>
              <a:defRPr/>
            </a:pPr>
            <a:endParaRPr lang="pt-BR" sz="1200" noProof="0" dirty="0"/>
          </a:p>
        </p:txBody>
      </p:sp>
      <p:sp>
        <p:nvSpPr>
          <p:cNvPr id="4" name="Slide Number Placeholder 3"/>
          <p:cNvSpPr>
            <a:spLocks noGrp="1"/>
          </p:cNvSpPr>
          <p:nvPr>
            <p:ph type="sldNum" sz="quarter" idx="10"/>
          </p:nvPr>
        </p:nvSpPr>
        <p:spPr/>
        <p:txBody>
          <a:bodyPr/>
          <a:lstStyle/>
          <a:p>
            <a:fld id="{380E754F-681C-8D4A-8008-F880CF09E9F4}" type="slidenum">
              <a:rPr lang="en-US" smtClean="0"/>
              <a:t>4</a:t>
            </a:fld>
            <a:endParaRPr lang="en-US"/>
          </a:p>
        </p:txBody>
      </p:sp>
    </p:spTree>
    <p:extLst>
      <p:ext uri="{BB962C8B-B14F-4D97-AF65-F5344CB8AC3E}">
        <p14:creationId xmlns:p14="http://schemas.microsoft.com/office/powerpoint/2010/main" val="135784155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lgn="just">
              <a:buNone/>
            </a:pPr>
            <a:r>
              <a:rPr lang="es-419" sz="1200" noProof="0" dirty="0"/>
              <a:t>El mensaje </a:t>
            </a:r>
            <a:r>
              <a:rPr lang="es-419" sz="1200" b="1" noProof="0" dirty="0"/>
              <a:t>“No tenga miedo”</a:t>
            </a:r>
            <a:r>
              <a:rPr lang="es-419" sz="1200" noProof="0" dirty="0"/>
              <a:t> pasa rápidamente por las Escrituras con fuerza y persistencia. </a:t>
            </a:r>
            <a:r>
              <a:rPr lang="es-ES" sz="1200" b="0" kern="1200" dirty="0">
                <a:solidFill>
                  <a:schemeClr val="tx1"/>
                </a:solidFill>
                <a:effectLst/>
                <a:latin typeface="+mn-lt"/>
                <a:ea typeface="+mn-ea"/>
                <a:cs typeface="+mn-cs"/>
              </a:rPr>
              <a:t>¿</a:t>
            </a:r>
            <a:r>
              <a:rPr lang="es-419" sz="1200" noProof="0" dirty="0"/>
              <a:t>Y por qué no? Después de todo, el miedo y la ansiedad han sido parte de la existencia humana desde que el pecado entró en la Tierra. </a:t>
            </a:r>
            <a:r>
              <a:rPr lang="es-419" sz="1200" b="1" noProof="0" dirty="0"/>
              <a:t>La</a:t>
            </a:r>
            <a:r>
              <a:rPr lang="es-419" sz="1200" b="1" baseline="0" noProof="0" dirty="0"/>
              <a:t> a</a:t>
            </a:r>
            <a:r>
              <a:rPr lang="es-419" sz="1200" b="1" noProof="0" dirty="0"/>
              <a:t>nsiedad o el miedo de lo que puede suceder son dos de las emociones más peligrosas para la salud mental y física.</a:t>
            </a:r>
            <a:r>
              <a:rPr lang="es-419" sz="1200" noProof="0" dirty="0"/>
              <a:t> Una leyenda medieval narra sobre el viajero que una noche se encontró  con Miedo y Peste en su camino a Londres, donde ellos esperaban matar a diez mil personas. El viajero preguntó si Peste haría toda la matanza. “Ah, no”, respondió Peste. “Yo tengo que matar solo algunos cientos de personas, mi amigo Miedo matará al resto”. </a:t>
            </a:r>
          </a:p>
        </p:txBody>
      </p:sp>
      <p:sp>
        <p:nvSpPr>
          <p:cNvPr id="4" name="Slide Number Placeholder 3"/>
          <p:cNvSpPr>
            <a:spLocks noGrp="1"/>
          </p:cNvSpPr>
          <p:nvPr>
            <p:ph type="sldNum" sz="quarter" idx="10"/>
          </p:nvPr>
        </p:nvSpPr>
        <p:spPr/>
        <p:txBody>
          <a:bodyPr/>
          <a:lstStyle/>
          <a:p>
            <a:fld id="{380E754F-681C-8D4A-8008-F880CF09E9F4}" type="slidenum">
              <a:rPr lang="en-US" smtClean="0"/>
              <a:t>5</a:t>
            </a:fld>
            <a:endParaRPr lang="en-US"/>
          </a:p>
        </p:txBody>
      </p:sp>
    </p:spTree>
    <p:extLst>
      <p:ext uri="{BB962C8B-B14F-4D97-AF65-F5344CB8AC3E}">
        <p14:creationId xmlns:p14="http://schemas.microsoft.com/office/powerpoint/2010/main" val="348317555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lgn="just">
              <a:buNone/>
            </a:pPr>
            <a:r>
              <a:rPr lang="es-419" sz="1200" kern="1200" noProof="0" dirty="0">
                <a:solidFill>
                  <a:schemeClr val="tx1"/>
                </a:solidFill>
                <a:effectLst/>
                <a:latin typeface="+mn-lt"/>
                <a:ea typeface="+mn-ea"/>
                <a:cs typeface="+mn-cs"/>
              </a:rPr>
              <a:t>La lección de esta semana es sobre como a través del poder divino podemos tener alivio del miedo y de la ansiedad. </a:t>
            </a:r>
            <a:r>
              <a:rPr lang="es-419" sz="1200" b="1" kern="1200" noProof="0" dirty="0">
                <a:solidFill>
                  <a:schemeClr val="tx1"/>
                </a:solidFill>
                <a:effectLst/>
                <a:latin typeface="+mn-lt"/>
                <a:ea typeface="+mn-ea"/>
                <a:cs typeface="+mn-cs"/>
              </a:rPr>
              <a:t>La confianza en Dios y el contentamiento son factores fundamentales para mirar el futuro con confianza. </a:t>
            </a:r>
          </a:p>
          <a:p>
            <a:pPr marL="0" indent="0" algn="just">
              <a:buNone/>
            </a:pPr>
            <a:endParaRPr lang="pt-BR" sz="1200" kern="1200" noProof="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380E754F-681C-8D4A-8008-F880CF09E9F4}" type="slidenum">
              <a:rPr lang="en-US" smtClean="0"/>
              <a:t>7</a:t>
            </a:fld>
            <a:endParaRPr lang="en-US"/>
          </a:p>
        </p:txBody>
      </p:sp>
    </p:spTree>
    <p:extLst>
      <p:ext uri="{BB962C8B-B14F-4D97-AF65-F5344CB8AC3E}">
        <p14:creationId xmlns:p14="http://schemas.microsoft.com/office/powerpoint/2010/main" val="40371792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s-419" sz="1200" b="1" kern="1200" cap="all" noProof="0" dirty="0">
                <a:solidFill>
                  <a:schemeClr val="tx1"/>
                </a:solidFill>
                <a:effectLst/>
                <a:latin typeface="+mn-lt"/>
                <a:ea typeface="+mn-ea"/>
                <a:cs typeface="+mn-cs"/>
              </a:rPr>
              <a:t>LA PRIMERA EXPERIENCIA DE MIEDO </a:t>
            </a:r>
          </a:p>
          <a:p>
            <a:pPr marL="0" marR="0" indent="0" algn="l" defTabSz="457200" rtl="0" eaLnBrk="1" fontAlgn="auto" latinLnBrk="0" hangingPunct="1">
              <a:lnSpc>
                <a:spcPct val="100000"/>
              </a:lnSpc>
              <a:spcBef>
                <a:spcPts val="0"/>
              </a:spcBef>
              <a:spcAft>
                <a:spcPts val="0"/>
              </a:spcAft>
              <a:buClrTx/>
              <a:buSzTx/>
              <a:buFontTx/>
              <a:buNone/>
              <a:tabLst/>
              <a:defRPr/>
            </a:pPr>
            <a:r>
              <a:rPr lang="es-419" sz="1200" kern="1200" noProof="0" dirty="0">
                <a:solidFill>
                  <a:schemeClr val="tx1"/>
                </a:solidFill>
                <a:effectLst/>
                <a:latin typeface="+mn-lt"/>
                <a:ea typeface="+mn-ea"/>
                <a:cs typeface="+mn-cs"/>
              </a:rPr>
              <a:t>Lea</a:t>
            </a:r>
            <a:r>
              <a:rPr lang="es-419" sz="1200" kern="1200" baseline="0" noProof="0" dirty="0">
                <a:solidFill>
                  <a:schemeClr val="tx1"/>
                </a:solidFill>
                <a:effectLst/>
                <a:latin typeface="+mn-lt"/>
                <a:ea typeface="+mn-ea"/>
                <a:cs typeface="+mn-cs"/>
              </a:rPr>
              <a:t> </a:t>
            </a:r>
            <a:r>
              <a:rPr lang="es-419" sz="1200" kern="1200" noProof="0" dirty="0">
                <a:solidFill>
                  <a:schemeClr val="tx1"/>
                </a:solidFill>
                <a:effectLst/>
                <a:latin typeface="+mn-lt"/>
                <a:ea typeface="+mn-ea"/>
                <a:cs typeface="+mn-cs"/>
              </a:rPr>
              <a:t>Génesis 3:6-10.</a:t>
            </a:r>
            <a:r>
              <a:rPr lang="es-419" sz="1200" noProof="0" dirty="0"/>
              <a:t> Es difícil mencionar el </a:t>
            </a:r>
            <a:r>
              <a:rPr lang="es-419" sz="1200" b="1" noProof="0" dirty="0">
                <a:solidFill>
                  <a:srgbClr val="000090"/>
                </a:solidFill>
                <a:effectLst>
                  <a:outerShdw blurRad="38100" dist="38100" dir="2700000" algn="tl">
                    <a:srgbClr val="000000">
                      <a:alpha val="43137"/>
                    </a:srgbClr>
                  </a:outerShdw>
                </a:effectLst>
              </a:rPr>
              <a:t>primer encuentro de Adán y Eva con el </a:t>
            </a:r>
            <a:r>
              <a:rPr lang="es-419" sz="1200" b="1" i="1" noProof="0" dirty="0">
                <a:solidFill>
                  <a:srgbClr val="000090"/>
                </a:solidFill>
                <a:effectLst>
                  <a:outerShdw blurRad="38100" dist="38100" dir="2700000" algn="tl">
                    <a:srgbClr val="000000">
                      <a:alpha val="43137"/>
                    </a:srgbClr>
                  </a:outerShdw>
                </a:effectLst>
              </a:rPr>
              <a:t>miedo</a:t>
            </a:r>
            <a:r>
              <a:rPr lang="es-419" sz="1200" b="1" noProof="0" dirty="0">
                <a:solidFill>
                  <a:srgbClr val="000090"/>
                </a:solidFill>
                <a:effectLst>
                  <a:outerShdw blurRad="38100" dist="38100" dir="2700000" algn="tl">
                    <a:srgbClr val="000000">
                      <a:alpha val="43137"/>
                    </a:srgbClr>
                  </a:outerShdw>
                </a:effectLst>
              </a:rPr>
              <a:t>, porque ninguno de nosotros puede recordar la primera vez que experimentó esa emoción.</a:t>
            </a:r>
            <a:r>
              <a:rPr lang="es-419" sz="1200" b="0" noProof="0" dirty="0">
                <a:solidFill>
                  <a:srgbClr val="000090"/>
                </a:solidFill>
                <a:effectLst>
                  <a:outerShdw blurRad="38100" dist="38100" dir="2700000" algn="tl">
                    <a:srgbClr val="000000">
                      <a:alpha val="43137"/>
                    </a:srgbClr>
                  </a:outerShdw>
                </a:effectLst>
              </a:rPr>
              <a:t> Los psicólogos del desarrollo confirmaron que los niños de la primera infancia enfrentan miedos definidos, especialmente de pasar hambre y de ruidos fuertes.</a:t>
            </a:r>
          </a:p>
          <a:p>
            <a:pPr marL="0" marR="0" indent="0" algn="l" defTabSz="457200" rtl="0" eaLnBrk="1" fontAlgn="auto" latinLnBrk="0" hangingPunct="1">
              <a:lnSpc>
                <a:spcPct val="100000"/>
              </a:lnSpc>
              <a:spcBef>
                <a:spcPts val="0"/>
              </a:spcBef>
              <a:spcAft>
                <a:spcPts val="0"/>
              </a:spcAft>
              <a:buClrTx/>
              <a:buSzTx/>
              <a:buFontTx/>
              <a:buNone/>
              <a:tabLst/>
              <a:defRPr/>
            </a:pPr>
            <a:endParaRPr lang="es-419" sz="1200" b="0" noProof="0" dirty="0">
              <a:solidFill>
                <a:srgbClr val="000090"/>
              </a:solidFill>
              <a:effectLst>
                <a:outerShdw blurRad="38100" dist="38100" dir="2700000" algn="tl">
                  <a:srgbClr val="000000">
                    <a:alpha val="43137"/>
                  </a:srgbClr>
                </a:outerShdw>
              </a:effectLst>
            </a:endParaRPr>
          </a:p>
          <a:p>
            <a:pPr marL="0" marR="0" indent="0" algn="l" defTabSz="457200" rtl="0" eaLnBrk="1" fontAlgn="auto" latinLnBrk="0" hangingPunct="1">
              <a:lnSpc>
                <a:spcPct val="100000"/>
              </a:lnSpc>
              <a:spcBef>
                <a:spcPts val="0"/>
              </a:spcBef>
              <a:spcAft>
                <a:spcPts val="0"/>
              </a:spcAft>
              <a:buClrTx/>
              <a:buSzTx/>
              <a:buFontTx/>
              <a:buNone/>
              <a:tabLst/>
              <a:defRPr/>
            </a:pPr>
            <a:r>
              <a:rPr lang="es-419" sz="1200" b="0" noProof="0" dirty="0">
                <a:solidFill>
                  <a:srgbClr val="000090"/>
                </a:solidFill>
                <a:effectLst>
                  <a:outerShdw blurRad="38100" dist="38100" dir="2700000" algn="tl">
                    <a:srgbClr val="000000">
                      <a:alpha val="43137"/>
                    </a:srgbClr>
                  </a:outerShdw>
                </a:effectLst>
              </a:rPr>
              <a:t>Los niños en crecimiento y adolescentes pasan por una variedad de miedos, como: miedo de animales, de la oscuridad, de quedarse solos; miedo a situaciones relacionadas con la escuela, a la separación de los padres, miedo a no crecer o de ser rechazados por sus pares. Los adultos también están sujetos a aprensiones comunes asociadas con sus circunstancias de vida particulares: miedo a no encontrar un compañero para la vida adecuado, a no encontrar el empleo correcto, a ataques terroristas, a contraer una enfermedad crónica o fatal, a ser asaltado, a morir, etc. </a:t>
            </a:r>
          </a:p>
          <a:p>
            <a:pPr marL="0" marR="0" indent="0" algn="l" defTabSz="457200" rtl="0" eaLnBrk="1" fontAlgn="auto" latinLnBrk="0" hangingPunct="1">
              <a:lnSpc>
                <a:spcPct val="100000"/>
              </a:lnSpc>
              <a:spcBef>
                <a:spcPts val="0"/>
              </a:spcBef>
              <a:spcAft>
                <a:spcPts val="0"/>
              </a:spcAft>
              <a:buClrTx/>
              <a:buSzTx/>
              <a:buFontTx/>
              <a:buNone/>
              <a:tabLst/>
              <a:defRPr/>
            </a:pPr>
            <a:endParaRPr lang="es-419" sz="1200" b="0" noProof="0" dirty="0">
              <a:solidFill>
                <a:srgbClr val="000090"/>
              </a:solidFill>
              <a:effectLst>
                <a:outerShdw blurRad="38100" dist="38100" dir="2700000" algn="tl">
                  <a:srgbClr val="000000">
                    <a:alpha val="43137"/>
                  </a:srgbClr>
                </a:outerShdw>
              </a:effectLst>
            </a:endParaRPr>
          </a:p>
          <a:p>
            <a:pPr marL="0" marR="0" indent="0" algn="l" defTabSz="457200" rtl="0" eaLnBrk="1" fontAlgn="auto" latinLnBrk="0" hangingPunct="1">
              <a:lnSpc>
                <a:spcPct val="100000"/>
              </a:lnSpc>
              <a:spcBef>
                <a:spcPts val="0"/>
              </a:spcBef>
              <a:spcAft>
                <a:spcPts val="0"/>
              </a:spcAft>
              <a:buClrTx/>
              <a:buSzTx/>
              <a:buFontTx/>
              <a:buNone/>
              <a:tabLst/>
              <a:defRPr/>
            </a:pPr>
            <a:r>
              <a:rPr lang="es-419" sz="1200" b="0" noProof="0" dirty="0">
                <a:solidFill>
                  <a:srgbClr val="000090"/>
                </a:solidFill>
                <a:effectLst>
                  <a:outerShdw blurRad="38100" dist="38100" dir="2700000" algn="tl">
                    <a:srgbClr val="000000">
                      <a:alpha val="43137"/>
                    </a:srgbClr>
                  </a:outerShdw>
                </a:effectLst>
              </a:rPr>
              <a:t>Elena de White dice que después que Adán comió el fruto prohibido, “</a:t>
            </a:r>
            <a:r>
              <a:rPr lang="es-ES" dirty="0"/>
              <a:t>la idea de su pecado le llenó de terror”, y que la temperatura amena del Edén enfrió los cuerpos la pareja culpable. Sintieron “el remordimiento del pecado, el temor al futuro y la desnudez del alma” (</a:t>
            </a:r>
            <a:r>
              <a:rPr lang="es-ES" i="1" dirty="0"/>
              <a:t>Patriarcas y profetas</a:t>
            </a:r>
            <a:r>
              <a:rPr lang="es-ES" dirty="0"/>
              <a:t>, p. 40).</a:t>
            </a:r>
            <a:endParaRPr lang="es-419" sz="1200" b="0" noProof="0" dirty="0">
              <a:solidFill>
                <a:srgbClr val="000090"/>
              </a:solidFill>
              <a:effectLst>
                <a:outerShdw blurRad="38100" dist="38100" dir="2700000" algn="tl">
                  <a:srgbClr val="000000">
                    <a:alpha val="43137"/>
                  </a:srgbClr>
                </a:outerShdw>
              </a:effectLst>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pt-BR" sz="1200" b="0" noProof="0" dirty="0">
              <a:solidFill>
                <a:srgbClr val="000090"/>
              </a:solidFill>
              <a:effectLst>
                <a:outerShdw blurRad="38100" dist="38100" dir="2700000" algn="tl">
                  <a:srgbClr val="000000">
                    <a:alpha val="43137"/>
                  </a:srgbClr>
                </a:outerShdw>
              </a:effectLst>
            </a:endParaRPr>
          </a:p>
          <a:p>
            <a:endParaRPr lang="pt-BR" sz="1200" kern="1200" noProof="0" dirty="0">
              <a:solidFill>
                <a:schemeClr val="tx1"/>
              </a:solidFill>
              <a:effectLst/>
              <a:latin typeface="+mn-lt"/>
              <a:ea typeface="+mn-ea"/>
              <a:cs typeface="+mn-cs"/>
            </a:endParaRPr>
          </a:p>
          <a:p>
            <a:r>
              <a:rPr lang="pt-BR" sz="1200" kern="1200" dirty="0">
                <a:solidFill>
                  <a:schemeClr val="tx1"/>
                </a:solidFill>
                <a:effectLst/>
                <a:latin typeface="+mn-lt"/>
                <a:ea typeface="+mn-ea"/>
                <a:cs typeface="+mn-cs"/>
              </a:rPr>
              <a:t> </a:t>
            </a:r>
          </a:p>
          <a:p>
            <a:endParaRPr lang="en-US" dirty="0"/>
          </a:p>
        </p:txBody>
      </p:sp>
      <p:sp>
        <p:nvSpPr>
          <p:cNvPr id="4" name="Slide Number Placeholder 3"/>
          <p:cNvSpPr>
            <a:spLocks noGrp="1"/>
          </p:cNvSpPr>
          <p:nvPr>
            <p:ph type="sldNum" sz="quarter" idx="10"/>
          </p:nvPr>
        </p:nvSpPr>
        <p:spPr/>
        <p:txBody>
          <a:bodyPr/>
          <a:lstStyle/>
          <a:p>
            <a:fld id="{380E754F-681C-8D4A-8008-F880CF09E9F4}" type="slidenum">
              <a:rPr lang="en-US" smtClean="0"/>
              <a:t>8</a:t>
            </a:fld>
            <a:endParaRPr lang="en-US"/>
          </a:p>
        </p:txBody>
      </p:sp>
    </p:spTree>
    <p:extLst>
      <p:ext uri="{BB962C8B-B14F-4D97-AF65-F5344CB8AC3E}">
        <p14:creationId xmlns:p14="http://schemas.microsoft.com/office/powerpoint/2010/main" val="272476367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s-419" sz="1200" b="1" noProof="0" dirty="0"/>
              <a:t>Considere la siguiente muestra de promesas contra el miedo y la ansiedad. Identifique el componente distintivo de cada una de ellas. </a:t>
            </a:r>
          </a:p>
          <a:p>
            <a:pPr marL="171450" indent="-171450">
              <a:buFont typeface="Arial"/>
              <a:buChar char="•"/>
            </a:pPr>
            <a:r>
              <a:rPr lang="es-419" noProof="0" dirty="0"/>
              <a:t>Salmo 23:4</a:t>
            </a:r>
          </a:p>
          <a:p>
            <a:pPr marL="171450" indent="-171450">
              <a:buFont typeface="Arial"/>
              <a:buChar char="•"/>
            </a:pPr>
            <a:r>
              <a:rPr lang="es-419" noProof="0" dirty="0"/>
              <a:t>Proverbios 1:33</a:t>
            </a:r>
          </a:p>
          <a:p>
            <a:pPr marL="171450" indent="-171450">
              <a:buFont typeface="Arial"/>
              <a:buChar char="•"/>
            </a:pPr>
            <a:r>
              <a:rPr lang="es-419" noProof="0" dirty="0"/>
              <a:t>Hageo 2:5</a:t>
            </a:r>
          </a:p>
          <a:p>
            <a:pPr marL="171450" indent="-171450">
              <a:buFont typeface="Arial"/>
              <a:buChar char="•"/>
            </a:pPr>
            <a:r>
              <a:rPr lang="es-419" noProof="0" dirty="0"/>
              <a:t>1 Pedro 3:14</a:t>
            </a:r>
          </a:p>
          <a:p>
            <a:pPr marL="171450" indent="-171450">
              <a:buFont typeface="Arial"/>
              <a:buChar char="•"/>
            </a:pPr>
            <a:r>
              <a:rPr lang="es-419" noProof="0" dirty="0"/>
              <a:t>1 Juan 4:18,</a:t>
            </a:r>
            <a:r>
              <a:rPr lang="es-419" baseline="0" noProof="0" dirty="0"/>
              <a:t> 19</a:t>
            </a:r>
            <a:endParaRPr lang="es-419" noProof="0" dirty="0"/>
          </a:p>
          <a:p>
            <a:endParaRPr lang="pt-BR" noProof="0" dirty="0"/>
          </a:p>
          <a:p>
            <a:pPr marL="0" marR="0" indent="0" algn="l" defTabSz="457200" rtl="0" eaLnBrk="1" fontAlgn="auto" latinLnBrk="0" hangingPunct="1">
              <a:lnSpc>
                <a:spcPct val="100000"/>
              </a:lnSpc>
              <a:spcBef>
                <a:spcPts val="0"/>
              </a:spcBef>
              <a:spcAft>
                <a:spcPts val="0"/>
              </a:spcAft>
              <a:buClrTx/>
              <a:buSzTx/>
              <a:buFontTx/>
              <a:buNone/>
              <a:tabLst/>
              <a:defRPr/>
            </a:pPr>
            <a:r>
              <a:rPr lang="es-419" sz="1200" kern="1200" noProof="0" dirty="0">
                <a:solidFill>
                  <a:schemeClr val="tx1"/>
                </a:solidFill>
                <a:effectLst/>
                <a:latin typeface="+mn-lt"/>
                <a:ea typeface="+mn-ea"/>
                <a:cs typeface="+mn-cs"/>
              </a:rPr>
              <a:t>El miedo y la ansiedad son muy comunes. También son muy frecuentes, destructivos y dolorosos. Los síntomas comunes de la ansiedad incluyen inquietud, preocupación, insomnio, nerviosismo, tensión, dolores de cabeza, fatiga, mareos, palpitaciones, falta de aire, sudores, dificultad de concentración e hipervigilancia. La ansiedad también puede producir ataques de pánico. Dios está interesado en librarnos de esas experiencias indeseables y nos invita a confiar en él.</a:t>
            </a:r>
          </a:p>
          <a:p>
            <a:pPr marL="0" marR="0" indent="0" algn="l" defTabSz="457200" rtl="0" eaLnBrk="1" fontAlgn="auto" latinLnBrk="0" hangingPunct="1">
              <a:lnSpc>
                <a:spcPct val="100000"/>
              </a:lnSpc>
              <a:spcBef>
                <a:spcPts val="0"/>
              </a:spcBef>
              <a:spcAft>
                <a:spcPts val="0"/>
              </a:spcAft>
              <a:buClrTx/>
              <a:buSzTx/>
              <a:buFontTx/>
              <a:buNone/>
              <a:tabLst/>
              <a:defRPr/>
            </a:pPr>
            <a:endParaRPr lang="es-419" sz="1200" kern="1200" noProof="0" dirty="0">
              <a:solidFill>
                <a:schemeClr val="tx1"/>
              </a:solidFill>
              <a:effectLst/>
              <a:latin typeface="+mn-lt"/>
              <a:ea typeface="+mn-ea"/>
              <a:cs typeface="+mn-cs"/>
            </a:endParaRPr>
          </a:p>
          <a:p>
            <a:endParaRPr lang="pt-BR" noProof="0" dirty="0"/>
          </a:p>
        </p:txBody>
      </p:sp>
      <p:sp>
        <p:nvSpPr>
          <p:cNvPr id="4" name="Slide Number Placeholder 3"/>
          <p:cNvSpPr>
            <a:spLocks noGrp="1"/>
          </p:cNvSpPr>
          <p:nvPr>
            <p:ph type="sldNum" sz="quarter" idx="10"/>
          </p:nvPr>
        </p:nvSpPr>
        <p:spPr/>
        <p:txBody>
          <a:bodyPr/>
          <a:lstStyle/>
          <a:p>
            <a:fld id="{380E754F-681C-8D4A-8008-F880CF09E9F4}" type="slidenum">
              <a:rPr lang="en-US" smtClean="0"/>
              <a:t>9</a:t>
            </a:fld>
            <a:endParaRPr lang="en-US"/>
          </a:p>
        </p:txBody>
      </p:sp>
    </p:spTree>
    <p:extLst>
      <p:ext uri="{BB962C8B-B14F-4D97-AF65-F5344CB8AC3E}">
        <p14:creationId xmlns:p14="http://schemas.microsoft.com/office/powerpoint/2010/main" val="151202064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s-ES" sz="1200" b="1" kern="1200" dirty="0">
                <a:solidFill>
                  <a:schemeClr val="tx1"/>
                </a:solidFill>
                <a:effectLst/>
                <a:latin typeface="+mn-lt"/>
                <a:ea typeface="+mn-ea"/>
                <a:cs typeface="+mn-cs"/>
              </a:rPr>
              <a:t>¿</a:t>
            </a:r>
            <a:r>
              <a:rPr lang="es-419" sz="1200" b="1" noProof="0" dirty="0"/>
              <a:t>Qué cosas le producen miedo y por qué?</a:t>
            </a:r>
            <a:r>
              <a:rPr lang="pt-BR" sz="1200" b="1" dirty="0"/>
              <a:t> </a:t>
            </a:r>
            <a:r>
              <a:rPr lang="es-ES" sz="1200" b="1" kern="1200" dirty="0">
                <a:solidFill>
                  <a:schemeClr val="tx1"/>
                </a:solidFill>
                <a:effectLst/>
                <a:latin typeface="+mn-lt"/>
                <a:ea typeface="+mn-ea"/>
                <a:cs typeface="+mn-cs"/>
              </a:rPr>
              <a:t>¿Cuán racional es su miedo? ¿Qué pasos prácticos puede tomar para remover lo que le causa miedo o para aliviar el miedo en sí?</a:t>
            </a:r>
            <a:endParaRPr lang="pt-BR" sz="1200" b="1" dirty="0"/>
          </a:p>
        </p:txBody>
      </p:sp>
      <p:sp>
        <p:nvSpPr>
          <p:cNvPr id="4" name="Slide Number Placeholder 3"/>
          <p:cNvSpPr>
            <a:spLocks noGrp="1"/>
          </p:cNvSpPr>
          <p:nvPr>
            <p:ph type="sldNum" sz="quarter" idx="10"/>
          </p:nvPr>
        </p:nvSpPr>
        <p:spPr/>
        <p:txBody>
          <a:bodyPr/>
          <a:lstStyle/>
          <a:p>
            <a:fld id="{380E754F-681C-8D4A-8008-F880CF09E9F4}" type="slidenum">
              <a:rPr lang="en-US" smtClean="0"/>
              <a:t>10</a:t>
            </a:fld>
            <a:endParaRPr lang="en-US"/>
          </a:p>
        </p:txBody>
      </p:sp>
    </p:spTree>
    <p:extLst>
      <p:ext uri="{BB962C8B-B14F-4D97-AF65-F5344CB8AC3E}">
        <p14:creationId xmlns:p14="http://schemas.microsoft.com/office/powerpoint/2010/main" val="399555141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6.sv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jpg"/><Relationship Id="rId1" Type="http://schemas.openxmlformats.org/officeDocument/2006/relationships/slideMaster" Target="../slideMasters/slideMaster1.xml"/><Relationship Id="rId5" Type="http://schemas.openxmlformats.org/officeDocument/2006/relationships/image" Target="../media/image3.svg"/><Relationship Id="rId4" Type="http://schemas.openxmlformats.org/officeDocument/2006/relationships/image" Target="../media/image2.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jpg"/><Relationship Id="rId1" Type="http://schemas.openxmlformats.org/officeDocument/2006/relationships/slideMaster" Target="../slideMasters/slideMaster1.xml"/><Relationship Id="rId5" Type="http://schemas.openxmlformats.org/officeDocument/2006/relationships/image" Target="../media/image3.svg"/><Relationship Id="rId4" Type="http://schemas.openxmlformats.org/officeDocument/2006/relationships/image" Target="../media/image2.png"/></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8" Type="http://schemas.openxmlformats.org/officeDocument/2006/relationships/image" Target="../media/image3.svg"/><Relationship Id="rId3" Type="http://schemas.openxmlformats.org/officeDocument/2006/relationships/image" Target="../media/image7.png"/><Relationship Id="rId7"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6" Type="http://schemas.openxmlformats.org/officeDocument/2006/relationships/image" Target="../media/image11.svg"/><Relationship Id="rId5" Type="http://schemas.openxmlformats.org/officeDocument/2006/relationships/image" Target="../media/image10.png"/><Relationship Id="rId4" Type="http://schemas.openxmlformats.org/officeDocument/2006/relationships/image" Target="../media/image8.sv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jpg"/><Relationship Id="rId1" Type="http://schemas.openxmlformats.org/officeDocument/2006/relationships/slideMaster" Target="../slideMasters/slideMaster1.xml"/><Relationship Id="rId5" Type="http://schemas.openxmlformats.org/officeDocument/2006/relationships/image" Target="../media/image3.svg"/><Relationship Id="rId4" Type="http://schemas.openxmlformats.org/officeDocument/2006/relationships/image" Target="../media/image2.png"/></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jpg"/><Relationship Id="rId1" Type="http://schemas.openxmlformats.org/officeDocument/2006/relationships/slideMaster" Target="../slideMasters/slideMaster1.xml"/><Relationship Id="rId5" Type="http://schemas.openxmlformats.org/officeDocument/2006/relationships/image" Target="../media/image3.svg"/><Relationship Id="rId4" Type="http://schemas.openxmlformats.org/officeDocument/2006/relationships/image" Target="../media/image2.png"/></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jpg"/><Relationship Id="rId1" Type="http://schemas.openxmlformats.org/officeDocument/2006/relationships/slideMaster" Target="../slideMasters/slideMaster1.xml"/><Relationship Id="rId5" Type="http://schemas.openxmlformats.org/officeDocument/2006/relationships/image" Target="../media/image14.svg"/><Relationship Id="rId4" Type="http://schemas.openxmlformats.org/officeDocument/2006/relationships/image" Target="../media/image13.png"/></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jpg"/><Relationship Id="rId1" Type="http://schemas.openxmlformats.org/officeDocument/2006/relationships/slideMaster" Target="../slideMasters/slideMaster1.xml"/><Relationship Id="rId5" Type="http://schemas.openxmlformats.org/officeDocument/2006/relationships/image" Target="../media/image14.svg"/><Relationship Id="rId4" Type="http://schemas.openxmlformats.org/officeDocument/2006/relationships/image" Target="../media/image13.png"/></Relationships>
</file>

<file path=ppt/slideLayouts/_rels/slideLayout4.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image" Target="../media/image9.png"/><Relationship Id="rId7" Type="http://schemas.openxmlformats.org/officeDocument/2006/relationships/image" Target="../media/image11.svg"/><Relationship Id="rId2" Type="http://schemas.openxmlformats.org/officeDocument/2006/relationships/image" Target="../media/image1.jp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8.svg"/><Relationship Id="rId4" Type="http://schemas.openxmlformats.org/officeDocument/2006/relationships/image" Target="../media/image7.png"/><Relationship Id="rId9" Type="http://schemas.openxmlformats.org/officeDocument/2006/relationships/image" Target="../media/image3.svg"/></Relationships>
</file>

<file path=ppt/slideLayouts/_rels/slideLayout5.xml.rels><?xml version="1.0" encoding="UTF-8" standalone="yes"?>
<Relationships xmlns="http://schemas.openxmlformats.org/package/2006/relationships"><Relationship Id="rId8" Type="http://schemas.openxmlformats.org/officeDocument/2006/relationships/image" Target="../media/image12.emf"/><Relationship Id="rId3" Type="http://schemas.openxmlformats.org/officeDocument/2006/relationships/image" Target="../media/image9.png"/><Relationship Id="rId7" Type="http://schemas.openxmlformats.org/officeDocument/2006/relationships/image" Target="../media/image3.svg"/><Relationship Id="rId2" Type="http://schemas.openxmlformats.org/officeDocument/2006/relationships/image" Target="../media/image1.jpg"/><Relationship Id="rId1" Type="http://schemas.openxmlformats.org/officeDocument/2006/relationships/slideMaster" Target="../slideMasters/slideMaster1.xml"/><Relationship Id="rId6" Type="http://schemas.openxmlformats.org/officeDocument/2006/relationships/image" Target="../media/image2.png"/><Relationship Id="rId5" Type="http://schemas.openxmlformats.org/officeDocument/2006/relationships/image" Target="../media/image8.svg"/><Relationship Id="rId4" Type="http://schemas.openxmlformats.org/officeDocument/2006/relationships/image" Target="../media/image7.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jpg"/><Relationship Id="rId1" Type="http://schemas.openxmlformats.org/officeDocument/2006/relationships/slideMaster" Target="../slideMasters/slideMaster1.xml"/><Relationship Id="rId5" Type="http://schemas.openxmlformats.org/officeDocument/2006/relationships/image" Target="../media/image3.svg"/><Relationship Id="rId4" Type="http://schemas.openxmlformats.org/officeDocument/2006/relationships/image" Target="../media/image2.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jpg"/><Relationship Id="rId1" Type="http://schemas.openxmlformats.org/officeDocument/2006/relationships/slideMaster" Target="../slideMasters/slideMaster1.xml"/><Relationship Id="rId5" Type="http://schemas.openxmlformats.org/officeDocument/2006/relationships/image" Target="../media/image3.svg"/><Relationship Id="rId4" Type="http://schemas.openxmlformats.org/officeDocument/2006/relationships/image" Target="../media/image2.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jpg"/><Relationship Id="rId1" Type="http://schemas.openxmlformats.org/officeDocument/2006/relationships/slideMaster" Target="../slideMasters/slideMaster1.xml"/><Relationship Id="rId5" Type="http://schemas.openxmlformats.org/officeDocument/2006/relationships/image" Target="../media/image3.svg"/><Relationship Id="rId4" Type="http://schemas.openxmlformats.org/officeDocument/2006/relationships/image" Target="../media/image2.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jpg"/><Relationship Id="rId1" Type="http://schemas.openxmlformats.org/officeDocument/2006/relationships/slideMaster" Target="../slideMasters/slideMaster1.xml"/><Relationship Id="rId5" Type="http://schemas.openxmlformats.org/officeDocument/2006/relationships/image" Target="../media/image3.svg"/><Relationship Id="rId4" Type="http://schemas.openxmlformats.org/officeDocument/2006/relationships/image" Target="../media/image2.pn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blank" preserve="1">
  <p:cSld name="1_Blank">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8" name="Gráfico 7">
            <a:extLst>
              <a:ext uri="{FF2B5EF4-FFF2-40B4-BE49-F238E27FC236}">
                <a16:creationId xmlns:a16="http://schemas.microsoft.com/office/drawing/2014/main" id="{810BFEB8-B5EB-D844-907A-851139896464}"/>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1860884" y="0"/>
            <a:ext cx="8470232" cy="4764505"/>
          </a:xfrm>
          <a:prstGeom prst="rect">
            <a:avLst/>
          </a:prstGeom>
          <a:effectLst/>
        </p:spPr>
      </p:pic>
      <p:sp>
        <p:nvSpPr>
          <p:cNvPr id="10" name="Retângulo 9">
            <a:extLst>
              <a:ext uri="{FF2B5EF4-FFF2-40B4-BE49-F238E27FC236}">
                <a16:creationId xmlns:a16="http://schemas.microsoft.com/office/drawing/2014/main" id="{EFFBA9B2-C1B5-F94B-A3A8-8E4628F64A21}"/>
              </a:ext>
            </a:extLst>
          </p:cNvPr>
          <p:cNvSpPr/>
          <p:nvPr/>
        </p:nvSpPr>
        <p:spPr>
          <a:xfrm>
            <a:off x="3048000" y="6396335"/>
            <a:ext cx="6096000" cy="461665"/>
          </a:xfrm>
          <a:prstGeom prst="rect">
            <a:avLst/>
          </a:prstGeom>
        </p:spPr>
        <p:txBody>
          <a:bodyPr>
            <a:spAutoFit/>
          </a:bodyPr>
          <a:lstStyle/>
          <a:p>
            <a:pPr algn="ctr"/>
            <a:r>
              <a:rPr lang="en-US" sz="800" b="1" dirty="0">
                <a:solidFill>
                  <a:schemeClr val="bg1"/>
                </a:solidFill>
              </a:rPr>
              <a:t>DEPARTAMENTO DEL MINISTERIO DE  LA MUJER</a:t>
            </a:r>
          </a:p>
          <a:p>
            <a:pPr algn="ctr"/>
            <a:r>
              <a:rPr lang="en-US" sz="800" b="1" dirty="0" err="1">
                <a:solidFill>
                  <a:schemeClr val="bg1"/>
                </a:solidFill>
              </a:rPr>
              <a:t>Asociación</a:t>
            </a:r>
            <a:r>
              <a:rPr lang="en-US" sz="800" b="1" dirty="0">
                <a:solidFill>
                  <a:schemeClr val="bg1"/>
                </a:solidFill>
              </a:rPr>
              <a:t> General de los </a:t>
            </a:r>
            <a:r>
              <a:rPr lang="en-US" sz="800" b="1" dirty="0" err="1">
                <a:solidFill>
                  <a:schemeClr val="bg1"/>
                </a:solidFill>
              </a:rPr>
              <a:t>Adventistas</a:t>
            </a:r>
            <a:r>
              <a:rPr lang="en-US" sz="800" b="1" dirty="0">
                <a:solidFill>
                  <a:schemeClr val="bg1"/>
                </a:solidFill>
              </a:rPr>
              <a:t> del </a:t>
            </a:r>
            <a:r>
              <a:rPr lang="en-US" sz="800" b="1" dirty="0" err="1">
                <a:solidFill>
                  <a:schemeClr val="bg1"/>
                </a:solidFill>
              </a:rPr>
              <a:t>Séptimo</a:t>
            </a:r>
            <a:r>
              <a:rPr lang="en-US" sz="800" b="1" dirty="0">
                <a:solidFill>
                  <a:schemeClr val="bg1"/>
                </a:solidFill>
              </a:rPr>
              <a:t> Día</a:t>
            </a:r>
          </a:p>
          <a:p>
            <a:pPr algn="ctr"/>
            <a:r>
              <a:rPr lang="en-US" sz="800" dirty="0">
                <a:solidFill>
                  <a:schemeClr val="bg1"/>
                </a:solidFill>
              </a:rPr>
              <a:t>https://</a:t>
            </a:r>
            <a:r>
              <a:rPr lang="en-US" sz="800" dirty="0" err="1">
                <a:solidFill>
                  <a:schemeClr val="bg1"/>
                </a:solidFill>
              </a:rPr>
              <a:t>www.adventistas.org</a:t>
            </a:r>
            <a:r>
              <a:rPr lang="en-US" sz="800" dirty="0">
                <a:solidFill>
                  <a:schemeClr val="bg1"/>
                </a:solidFill>
              </a:rPr>
              <a:t>/es/</a:t>
            </a:r>
            <a:r>
              <a:rPr lang="en-US" sz="800" dirty="0" err="1">
                <a:solidFill>
                  <a:schemeClr val="bg1"/>
                </a:solidFill>
              </a:rPr>
              <a:t>mujer</a:t>
            </a:r>
            <a:r>
              <a:rPr lang="en-US" sz="800" dirty="0">
                <a:solidFill>
                  <a:schemeClr val="bg1"/>
                </a:solidFill>
              </a:rPr>
              <a:t>/</a:t>
            </a:r>
          </a:p>
        </p:txBody>
      </p:sp>
    </p:spTree>
    <p:extLst>
      <p:ext uri="{BB962C8B-B14F-4D97-AF65-F5344CB8AC3E}">
        <p14:creationId xmlns:p14="http://schemas.microsoft.com/office/powerpoint/2010/main" val="235419316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p:cSld name="6_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10" name="Imagem 9">
            <a:extLst>
              <a:ext uri="{FF2B5EF4-FFF2-40B4-BE49-F238E27FC236}">
                <a16:creationId xmlns:a16="http://schemas.microsoft.com/office/drawing/2014/main" id="{A0E59438-0E59-C345-9F7C-5B0F06DD1B74}"/>
              </a:ext>
            </a:extLst>
          </p:cNvPr>
          <p:cNvPicPr>
            <a:picLocks noChangeAspect="1"/>
          </p:cNvPicPr>
          <p:nvPr/>
        </p:nvPicPr>
        <p:blipFill>
          <a:blip r:embed="rId3">
            <a:alphaModFix amt="85000"/>
          </a:blip>
          <a:stretch>
            <a:fillRect/>
          </a:stretch>
        </p:blipFill>
        <p:spPr>
          <a:xfrm>
            <a:off x="3188680" y="-109646"/>
            <a:ext cx="8853898" cy="6858000"/>
          </a:xfrm>
          <a:prstGeom prst="rect">
            <a:avLst/>
          </a:prstGeom>
        </p:spPr>
      </p:pic>
      <p:sp>
        <p:nvSpPr>
          <p:cNvPr id="3" name="Content Placeholder 2"/>
          <p:cNvSpPr>
            <a:spLocks noGrp="1"/>
          </p:cNvSpPr>
          <p:nvPr>
            <p:ph idx="1" hasCustomPrompt="1"/>
          </p:nvPr>
        </p:nvSpPr>
        <p:spPr>
          <a:xfrm>
            <a:off x="6613080" y="711203"/>
            <a:ext cx="5147318" cy="5784210"/>
          </a:xfrm>
        </p:spPr>
        <p:txBody>
          <a:bodyPr anchor="ctr"/>
          <a:lstStyle>
            <a:lvl1pPr algn="ctr">
              <a:buNone/>
              <a:defRPr cap="all" baseline="0"/>
            </a:lvl1pPr>
            <a:lvl2pPr algn="ctr">
              <a:buNone/>
              <a:defRPr cap="all" baseline="0"/>
            </a:lvl2pPr>
            <a:lvl3pPr algn="ctr">
              <a:buNone/>
              <a:defRPr cap="all" baseline="0"/>
            </a:lvl3pPr>
            <a:lvl4pPr algn="ctr">
              <a:buNone/>
              <a:defRPr cap="all" baseline="0"/>
            </a:lvl4pPr>
            <a:lvl5pPr algn="ctr">
              <a:buNone/>
              <a:defRPr cap="all" baseline="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Espaço Reservado para Imagem 3">
            <a:extLst>
              <a:ext uri="{FF2B5EF4-FFF2-40B4-BE49-F238E27FC236}">
                <a16:creationId xmlns:a16="http://schemas.microsoft.com/office/drawing/2014/main" id="{57690751-C724-8D4F-9381-955F0B94D333}"/>
              </a:ext>
            </a:extLst>
          </p:cNvPr>
          <p:cNvSpPr>
            <a:spLocks noGrp="1"/>
          </p:cNvSpPr>
          <p:nvPr>
            <p:ph type="pic" sz="quarter" idx="10"/>
          </p:nvPr>
        </p:nvSpPr>
        <p:spPr>
          <a:xfrm>
            <a:off x="419859" y="749300"/>
            <a:ext cx="1828511" cy="5359400"/>
          </a:xfrm>
          <a:effectLst>
            <a:outerShdw blurRad="50800" dist="38100" dir="5400000" algn="t" rotWithShape="0">
              <a:prstClr val="black">
                <a:alpha val="40000"/>
              </a:prstClr>
            </a:outerShdw>
          </a:effectLst>
        </p:spPr>
        <p:txBody>
          <a:bodyPr/>
          <a:lstStyle/>
          <a:p>
            <a:r>
              <a:rPr lang="pt-BR"/>
              <a:t>Clique no ícone para adicionar uma imagem</a:t>
            </a:r>
            <a:endParaRPr lang="pt-BR" dirty="0"/>
          </a:p>
        </p:txBody>
      </p:sp>
      <p:sp>
        <p:nvSpPr>
          <p:cNvPr id="11" name="Espaço Reservado para Imagem 3">
            <a:extLst>
              <a:ext uri="{FF2B5EF4-FFF2-40B4-BE49-F238E27FC236}">
                <a16:creationId xmlns:a16="http://schemas.microsoft.com/office/drawing/2014/main" id="{C2BEE438-6C1A-2946-B70F-255A4EED306B}"/>
              </a:ext>
            </a:extLst>
          </p:cNvPr>
          <p:cNvSpPr>
            <a:spLocks noGrp="1"/>
          </p:cNvSpPr>
          <p:nvPr>
            <p:ph type="pic" sz="quarter" idx="13"/>
          </p:nvPr>
        </p:nvSpPr>
        <p:spPr>
          <a:xfrm>
            <a:off x="4451384" y="1646783"/>
            <a:ext cx="1616763" cy="4337859"/>
          </a:xfrm>
          <a:effectLst>
            <a:outerShdw blurRad="50800" dist="38100" dir="2700000" algn="tl" rotWithShape="0">
              <a:prstClr val="black">
                <a:alpha val="40000"/>
              </a:prstClr>
            </a:outerShdw>
          </a:effectLst>
        </p:spPr>
        <p:txBody>
          <a:bodyPr/>
          <a:lstStyle/>
          <a:p>
            <a:r>
              <a:rPr lang="pt-BR"/>
              <a:t>Clique no ícone para adicionar uma imagem</a:t>
            </a:r>
          </a:p>
        </p:txBody>
      </p:sp>
      <p:sp>
        <p:nvSpPr>
          <p:cNvPr id="9" name="Espaço Reservado para Imagem 3">
            <a:extLst>
              <a:ext uri="{FF2B5EF4-FFF2-40B4-BE49-F238E27FC236}">
                <a16:creationId xmlns:a16="http://schemas.microsoft.com/office/drawing/2014/main" id="{48A63BEF-5E1C-1549-AADE-A802C31EE94D}"/>
              </a:ext>
            </a:extLst>
          </p:cNvPr>
          <p:cNvSpPr>
            <a:spLocks noGrp="1"/>
          </p:cNvSpPr>
          <p:nvPr>
            <p:ph type="pic" sz="quarter" idx="11"/>
          </p:nvPr>
        </p:nvSpPr>
        <p:spPr>
          <a:xfrm>
            <a:off x="1939636" y="1136012"/>
            <a:ext cx="2714625" cy="5359400"/>
          </a:xfrm>
          <a:ln w="63500">
            <a:solidFill>
              <a:schemeClr val="bg1"/>
            </a:solidFill>
          </a:ln>
        </p:spPr>
        <p:txBody>
          <a:bodyPr/>
          <a:lstStyle/>
          <a:p>
            <a:r>
              <a:rPr lang="pt-BR"/>
              <a:t>Clique no ícone para adicionar uma imagem</a:t>
            </a:r>
            <a:endParaRPr lang="pt-BR" dirty="0"/>
          </a:p>
        </p:txBody>
      </p:sp>
      <p:pic>
        <p:nvPicPr>
          <p:cNvPr id="13" name="Gráfico 12">
            <a:extLst>
              <a:ext uri="{FF2B5EF4-FFF2-40B4-BE49-F238E27FC236}">
                <a16:creationId xmlns:a16="http://schemas.microsoft.com/office/drawing/2014/main" id="{3AD3FB5C-151F-3B41-A698-B50B980A7E72}"/>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2454750" y="142098"/>
            <a:ext cx="899347" cy="505882"/>
          </a:xfrm>
          <a:prstGeom prst="rect">
            <a:avLst/>
          </a:prstGeom>
        </p:spPr>
      </p:pic>
      <p:pic>
        <p:nvPicPr>
          <p:cNvPr id="8" name="Imagem 7">
            <a:extLst>
              <a:ext uri="{FF2B5EF4-FFF2-40B4-BE49-F238E27FC236}">
                <a16:creationId xmlns:a16="http://schemas.microsoft.com/office/drawing/2014/main" id="{D7BF873B-494C-904C-B5C4-0D43AA7B9CB0}"/>
              </a:ext>
            </a:extLst>
          </p:cNvPr>
          <p:cNvPicPr>
            <a:picLocks noChangeAspect="1"/>
          </p:cNvPicPr>
          <p:nvPr userDrawn="1"/>
        </p:nvPicPr>
        <p:blipFill>
          <a:blip r:embed="rId3">
            <a:alphaModFix amt="85000"/>
          </a:blip>
          <a:stretch>
            <a:fillRect/>
          </a:stretch>
        </p:blipFill>
        <p:spPr>
          <a:xfrm>
            <a:off x="3188680" y="-109646"/>
            <a:ext cx="8853898" cy="6858000"/>
          </a:xfrm>
          <a:prstGeom prst="rect">
            <a:avLst/>
          </a:prstGeom>
        </p:spPr>
      </p:pic>
    </p:spTree>
    <p:extLst>
      <p:ext uri="{BB962C8B-B14F-4D97-AF65-F5344CB8AC3E}">
        <p14:creationId xmlns:p14="http://schemas.microsoft.com/office/powerpoint/2010/main" val="11624570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4_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Imagem 6">
            <a:extLst>
              <a:ext uri="{FF2B5EF4-FFF2-40B4-BE49-F238E27FC236}">
                <a16:creationId xmlns:a16="http://schemas.microsoft.com/office/drawing/2014/main" id="{D769D8F5-089E-E84D-833B-79C5CD7253F8}"/>
              </a:ext>
            </a:extLst>
          </p:cNvPr>
          <p:cNvPicPr>
            <a:picLocks noChangeAspect="1"/>
          </p:cNvPicPr>
          <p:nvPr/>
        </p:nvPicPr>
        <p:blipFill>
          <a:blip r:embed="rId3">
            <a:alphaModFix amt="85000"/>
          </a:blip>
          <a:stretch>
            <a:fillRect/>
          </a:stretch>
        </p:blipFill>
        <p:spPr>
          <a:xfrm>
            <a:off x="187325" y="739227"/>
            <a:ext cx="6638661" cy="5142135"/>
          </a:xfrm>
          <a:prstGeom prst="rect">
            <a:avLst/>
          </a:prstGeom>
        </p:spPr>
      </p:pic>
      <p:sp>
        <p:nvSpPr>
          <p:cNvPr id="3" name="Content Placeholder 2"/>
          <p:cNvSpPr>
            <a:spLocks noGrp="1"/>
          </p:cNvSpPr>
          <p:nvPr>
            <p:ph idx="1" hasCustomPrompt="1"/>
          </p:nvPr>
        </p:nvSpPr>
        <p:spPr>
          <a:xfrm>
            <a:off x="387428" y="711203"/>
            <a:ext cx="5875349" cy="5465760"/>
          </a:xfrm>
        </p:spPr>
        <p:txBody>
          <a:bodyPr/>
          <a:lstStyle>
            <a:lvl1pPr>
              <a:buFont typeface="Arial" panose="020B0604020202020204" pitchFamily="34" charset="0"/>
              <a:buChar char="•"/>
              <a:defRPr/>
            </a:lvl1pPr>
            <a:lvl2pPr>
              <a:buFont typeface="Arial" panose="020B0604020202020204" pitchFamily="34" charset="0"/>
              <a:buChar char="•"/>
              <a:defRPr/>
            </a:lvl2pPr>
            <a:lvl3pPr>
              <a:buFont typeface="Arial" panose="020B0604020202020204" pitchFamily="34" charset="0"/>
              <a:buChar char="•"/>
              <a:defRPr/>
            </a:lvl3pPr>
            <a:lvl4pPr>
              <a:buFont typeface="Arial" panose="020B0604020202020204" pitchFamily="34" charset="0"/>
              <a:buChar char="•"/>
              <a:defRPr/>
            </a:lvl4pPr>
            <a:lvl5pPr>
              <a:buFont typeface="Arial" panose="020B0604020202020204" pitchFamily="34" charset="0"/>
              <a:buChar cha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Espaço Reservado para Imagem 3">
            <a:extLst>
              <a:ext uri="{FF2B5EF4-FFF2-40B4-BE49-F238E27FC236}">
                <a16:creationId xmlns:a16="http://schemas.microsoft.com/office/drawing/2014/main" id="{31BC8909-F3F0-3D43-9CBA-1F44512A8870}"/>
              </a:ext>
            </a:extLst>
          </p:cNvPr>
          <p:cNvSpPr>
            <a:spLocks noGrp="1"/>
          </p:cNvSpPr>
          <p:nvPr>
            <p:ph type="pic" sz="quarter" idx="10"/>
          </p:nvPr>
        </p:nvSpPr>
        <p:spPr>
          <a:xfrm>
            <a:off x="6538913" y="711200"/>
            <a:ext cx="5465762" cy="5465763"/>
          </a:xfrm>
          <a:solidFill>
            <a:schemeClr val="bg1"/>
          </a:solidFill>
          <a:ln w="82550">
            <a:solidFill>
              <a:schemeClr val="bg1"/>
            </a:solidFill>
          </a:ln>
        </p:spPr>
        <p:txBody>
          <a:bodyPr/>
          <a:lstStyle/>
          <a:p>
            <a:r>
              <a:rPr lang="pt-BR"/>
              <a:t>Clique no ícone para adicionar uma imagem</a:t>
            </a:r>
          </a:p>
        </p:txBody>
      </p:sp>
      <p:sp>
        <p:nvSpPr>
          <p:cNvPr id="10" name="Espaço Reservado para Imagem 9">
            <a:extLst>
              <a:ext uri="{FF2B5EF4-FFF2-40B4-BE49-F238E27FC236}">
                <a16:creationId xmlns:a16="http://schemas.microsoft.com/office/drawing/2014/main" id="{02138289-AA9A-3848-A76D-F67CB9FD7024}"/>
              </a:ext>
            </a:extLst>
          </p:cNvPr>
          <p:cNvSpPr>
            <a:spLocks noGrp="1"/>
          </p:cNvSpPr>
          <p:nvPr>
            <p:ph type="pic" sz="quarter" idx="11"/>
          </p:nvPr>
        </p:nvSpPr>
        <p:spPr>
          <a:xfrm>
            <a:off x="8008024" y="4330460"/>
            <a:ext cx="2527540" cy="2527540"/>
          </a:xfrm>
          <a:ln w="82550">
            <a:solidFill>
              <a:schemeClr val="bg1"/>
            </a:solidFill>
          </a:ln>
        </p:spPr>
        <p:txBody>
          <a:bodyPr/>
          <a:lstStyle/>
          <a:p>
            <a:r>
              <a:rPr lang="pt-BR"/>
              <a:t>Clique no ícone para adicionar uma imagem</a:t>
            </a:r>
          </a:p>
        </p:txBody>
      </p:sp>
      <p:pic>
        <p:nvPicPr>
          <p:cNvPr id="11" name="Gráfico 10">
            <a:extLst>
              <a:ext uri="{FF2B5EF4-FFF2-40B4-BE49-F238E27FC236}">
                <a16:creationId xmlns:a16="http://schemas.microsoft.com/office/drawing/2014/main" id="{B383F94A-9DAB-094E-A9EE-8B7AD40409E1}"/>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2454750" y="142098"/>
            <a:ext cx="899347" cy="505882"/>
          </a:xfrm>
          <a:prstGeom prst="rect">
            <a:avLst/>
          </a:prstGeom>
        </p:spPr>
      </p:pic>
      <p:pic>
        <p:nvPicPr>
          <p:cNvPr id="8" name="Imagem 7">
            <a:extLst>
              <a:ext uri="{FF2B5EF4-FFF2-40B4-BE49-F238E27FC236}">
                <a16:creationId xmlns:a16="http://schemas.microsoft.com/office/drawing/2014/main" id="{F9A558B6-44F0-EA48-B0D4-35CC6C57C78C}"/>
              </a:ext>
            </a:extLst>
          </p:cNvPr>
          <p:cNvPicPr>
            <a:picLocks noChangeAspect="1"/>
          </p:cNvPicPr>
          <p:nvPr userDrawn="1"/>
        </p:nvPicPr>
        <p:blipFill>
          <a:blip r:embed="rId3">
            <a:alphaModFix amt="85000"/>
          </a:blip>
          <a:stretch>
            <a:fillRect/>
          </a:stretch>
        </p:blipFill>
        <p:spPr>
          <a:xfrm>
            <a:off x="-1383320" y="-114472"/>
            <a:ext cx="8853898" cy="6858000"/>
          </a:xfrm>
          <a:prstGeom prst="rect">
            <a:avLst/>
          </a:prstGeom>
        </p:spPr>
      </p:pic>
    </p:spTree>
    <p:extLst>
      <p:ext uri="{BB962C8B-B14F-4D97-AF65-F5344CB8AC3E}">
        <p14:creationId xmlns:p14="http://schemas.microsoft.com/office/powerpoint/2010/main" val="130728990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secHead" preserve="1">
  <p:cSld name="Cabeçalho da Seção">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pt-BR"/>
              <a:t>Clique para editar o título Mestre</a:t>
            </a:r>
            <a:endParaRPr lang="en-US"/>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pt-BR"/>
              <a:t>Clique para editar os estilos de texto Mestres</a:t>
            </a:r>
          </a:p>
        </p:txBody>
      </p:sp>
      <p:sp>
        <p:nvSpPr>
          <p:cNvPr id="4" name="Date Placeholder 3"/>
          <p:cNvSpPr>
            <a:spLocks noGrp="1"/>
          </p:cNvSpPr>
          <p:nvPr>
            <p:ph type="dt" sz="half" idx="10"/>
          </p:nvPr>
        </p:nvSpPr>
        <p:spPr>
          <a:xfrm>
            <a:off x="609600" y="6356351"/>
            <a:ext cx="2844800" cy="365125"/>
          </a:xfrm>
          <a:prstGeom prst="rect">
            <a:avLst/>
          </a:prstGeom>
        </p:spPr>
        <p:txBody>
          <a:bodyPr/>
          <a:lstStyle/>
          <a:p>
            <a:fld id="{B2BEB3C6-B9CB-9B49-AB55-6CD51D87A6AD}" type="datetimeFigureOut">
              <a:rPr lang="en-US" smtClean="0"/>
              <a:t>12/21/20</a:t>
            </a:fld>
            <a:endParaRPr lang="en-US"/>
          </a:p>
        </p:txBody>
      </p:sp>
      <p:sp>
        <p:nvSpPr>
          <p:cNvPr id="5" name="Footer Placeholder 4"/>
          <p:cNvSpPr>
            <a:spLocks noGrp="1"/>
          </p:cNvSpPr>
          <p:nvPr>
            <p:ph type="ftr" sz="quarter" idx="11"/>
          </p:nvPr>
        </p:nvSpPr>
        <p:spPr>
          <a:xfrm>
            <a:off x="4165600" y="6356351"/>
            <a:ext cx="38608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8737600" y="6356351"/>
            <a:ext cx="2844800" cy="365125"/>
          </a:xfrm>
          <a:prstGeom prst="rect">
            <a:avLst/>
          </a:prstGeom>
        </p:spPr>
        <p:txBody>
          <a:bodyPr/>
          <a:lstStyle/>
          <a:p>
            <a:fld id="{9F261035-E9C1-9D4F-A3B4-521F8FD46670}" type="slidenum">
              <a:rPr lang="en-US" smtClean="0"/>
              <a:t>‹nº›</a:t>
            </a:fld>
            <a:endParaRPr lang="en-US"/>
          </a:p>
        </p:txBody>
      </p:sp>
      <p:pic>
        <p:nvPicPr>
          <p:cNvPr id="7" name="Imagem 6">
            <a:extLst>
              <a:ext uri="{FF2B5EF4-FFF2-40B4-BE49-F238E27FC236}">
                <a16:creationId xmlns:a16="http://schemas.microsoft.com/office/drawing/2014/main" id="{18CFCF7D-F52F-3642-8CFD-F4EF6C2A8241}"/>
              </a:ext>
            </a:extLst>
          </p:cNvPr>
          <p:cNvPicPr>
            <a:picLocks noChangeAspect="1"/>
          </p:cNvPicPr>
          <p:nvPr/>
        </p:nvPicPr>
        <p:blipFill>
          <a:blip r:embed="rId2">
            <a:alphaModFix amt="85000"/>
          </a:blip>
          <a:stretch>
            <a:fillRect/>
          </a:stretch>
        </p:blipFill>
        <p:spPr>
          <a:xfrm>
            <a:off x="1306102" y="-136524"/>
            <a:ext cx="8853898" cy="6858000"/>
          </a:xfrm>
          <a:prstGeom prst="rect">
            <a:avLst/>
          </a:prstGeom>
        </p:spPr>
      </p:pic>
    </p:spTree>
    <p:extLst>
      <p:ext uri="{BB962C8B-B14F-4D97-AF65-F5344CB8AC3E}">
        <p14:creationId xmlns:p14="http://schemas.microsoft.com/office/powerpoint/2010/main" val="31552001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woObj" preserve="1">
  <p:cSld name="Duas Partes de Conteúd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BR"/>
              <a:t>Clique para editar o título Mestre</a:t>
            </a:r>
            <a:endParaRPr lang="en-US"/>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endParaRPr lang="en-US"/>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endParaRPr lang="en-US"/>
          </a:p>
        </p:txBody>
      </p:sp>
      <p:sp>
        <p:nvSpPr>
          <p:cNvPr id="5" name="Date Placeholder 4"/>
          <p:cNvSpPr>
            <a:spLocks noGrp="1"/>
          </p:cNvSpPr>
          <p:nvPr>
            <p:ph type="dt" sz="half" idx="10"/>
          </p:nvPr>
        </p:nvSpPr>
        <p:spPr>
          <a:xfrm>
            <a:off x="609600" y="6356351"/>
            <a:ext cx="2844800" cy="365125"/>
          </a:xfrm>
          <a:prstGeom prst="rect">
            <a:avLst/>
          </a:prstGeom>
        </p:spPr>
        <p:txBody>
          <a:bodyPr/>
          <a:lstStyle/>
          <a:p>
            <a:fld id="{B2BEB3C6-B9CB-9B49-AB55-6CD51D87A6AD}" type="datetimeFigureOut">
              <a:rPr lang="en-US" smtClean="0"/>
              <a:t>12/21/20</a:t>
            </a:fld>
            <a:endParaRPr lang="en-US"/>
          </a:p>
        </p:txBody>
      </p:sp>
      <p:sp>
        <p:nvSpPr>
          <p:cNvPr id="6" name="Footer Placeholder 5"/>
          <p:cNvSpPr>
            <a:spLocks noGrp="1"/>
          </p:cNvSpPr>
          <p:nvPr>
            <p:ph type="ftr" sz="quarter" idx="11"/>
          </p:nvPr>
        </p:nvSpPr>
        <p:spPr>
          <a:xfrm>
            <a:off x="4165600" y="6356351"/>
            <a:ext cx="38608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8737600" y="6356351"/>
            <a:ext cx="2844800" cy="365125"/>
          </a:xfrm>
          <a:prstGeom prst="rect">
            <a:avLst/>
          </a:prstGeom>
        </p:spPr>
        <p:txBody>
          <a:bodyPr/>
          <a:lstStyle/>
          <a:p>
            <a:fld id="{9F261035-E9C1-9D4F-A3B4-521F8FD46670}" type="slidenum">
              <a:rPr lang="en-US" smtClean="0"/>
              <a:t>‹nº›</a:t>
            </a:fld>
            <a:endParaRPr lang="en-US"/>
          </a:p>
        </p:txBody>
      </p:sp>
    </p:spTree>
    <p:extLst>
      <p:ext uri="{BB962C8B-B14F-4D97-AF65-F5344CB8AC3E}">
        <p14:creationId xmlns:p14="http://schemas.microsoft.com/office/powerpoint/2010/main" val="46058209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Comparação">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42907" y="274637"/>
            <a:ext cx="5524490" cy="5851525"/>
          </a:xfrm>
        </p:spPr>
        <p:txBody>
          <a:bodyPr>
            <a:normAutofit/>
          </a:bodyPr>
          <a:lstStyle>
            <a:lvl1pPr algn="r">
              <a:defRPr sz="5400" b="1" cap="all" baseline="0"/>
            </a:lvl1pPr>
          </a:lstStyle>
          <a:p>
            <a:r>
              <a:rPr lang="en-US" dirty="0"/>
              <a:t>Click to edit Master title style</a:t>
            </a:r>
          </a:p>
        </p:txBody>
      </p:sp>
      <p:sp>
        <p:nvSpPr>
          <p:cNvPr id="6" name="Content Placeholder 5"/>
          <p:cNvSpPr>
            <a:spLocks noGrp="1"/>
          </p:cNvSpPr>
          <p:nvPr>
            <p:ph sz="quarter" idx="4" hasCustomPrompt="1"/>
          </p:nvPr>
        </p:nvSpPr>
        <p:spPr>
          <a:xfrm>
            <a:off x="6324600" y="285750"/>
            <a:ext cx="5657851" cy="5851526"/>
          </a:xfrm>
        </p:spPr>
        <p:txBody>
          <a:bodyPr anchor="ctr">
            <a:normAutofit/>
          </a:bodyPr>
          <a:lstStyle>
            <a:lvl1pPr>
              <a:defRPr sz="3600" b="0"/>
            </a:lvl1pPr>
            <a:lvl2pPr>
              <a:defRPr sz="3200" b="0"/>
            </a:lvl2pPr>
            <a:lvl3pPr>
              <a:defRPr sz="2800" b="0"/>
            </a:lvl3pPr>
            <a:lvl4pPr>
              <a:defRPr sz="2400" b="0"/>
            </a:lvl4pPr>
            <a:lvl5pPr>
              <a:defRPr sz="2400" b="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1" name="Conector Reto 10">
            <a:extLst>
              <a:ext uri="{FF2B5EF4-FFF2-40B4-BE49-F238E27FC236}">
                <a16:creationId xmlns:a16="http://schemas.microsoft.com/office/drawing/2014/main" id="{1825DD9E-4348-8345-A5DF-678BCD4F4B4D}"/>
              </a:ext>
            </a:extLst>
          </p:cNvPr>
          <p:cNvCxnSpPr>
            <a:cxnSpLocks/>
          </p:cNvCxnSpPr>
          <p:nvPr/>
        </p:nvCxnSpPr>
        <p:spPr>
          <a:xfrm>
            <a:off x="6096000" y="274637"/>
            <a:ext cx="0" cy="5862639"/>
          </a:xfrm>
          <a:prstGeom prst="line">
            <a:avLst/>
          </a:prstGeom>
          <a:ln>
            <a:solidFill>
              <a:srgbClr val="92D050"/>
            </a:solidFill>
          </a:ln>
        </p:spPr>
        <p:style>
          <a:lnRef idx="2">
            <a:schemeClr val="dk1"/>
          </a:lnRef>
          <a:fillRef idx="0">
            <a:schemeClr val="dk1"/>
          </a:fillRef>
          <a:effectRef idx="1">
            <a:schemeClr val="dk1"/>
          </a:effectRef>
          <a:fontRef idx="minor">
            <a:schemeClr val="tx1"/>
          </a:fontRef>
        </p:style>
      </p:cxnSp>
      <p:pic>
        <p:nvPicPr>
          <p:cNvPr id="5" name="Imagem 4">
            <a:extLst>
              <a:ext uri="{FF2B5EF4-FFF2-40B4-BE49-F238E27FC236}">
                <a16:creationId xmlns:a16="http://schemas.microsoft.com/office/drawing/2014/main" id="{58525F1A-7AE6-784D-A310-B017D88C39CA}"/>
              </a:ext>
            </a:extLst>
          </p:cNvPr>
          <p:cNvPicPr>
            <a:picLocks noChangeAspect="1"/>
          </p:cNvPicPr>
          <p:nvPr userDrawn="1"/>
        </p:nvPicPr>
        <p:blipFill>
          <a:blip r:embed="rId2">
            <a:alphaModFix amt="85000"/>
          </a:blip>
          <a:stretch>
            <a:fillRect/>
          </a:stretch>
        </p:blipFill>
        <p:spPr>
          <a:xfrm>
            <a:off x="1050787" y="-51515"/>
            <a:ext cx="8853898" cy="6858000"/>
          </a:xfrm>
          <a:prstGeom prst="rect">
            <a:avLst/>
          </a:prstGeom>
        </p:spPr>
      </p:pic>
    </p:spTree>
    <p:extLst>
      <p:ext uri="{BB962C8B-B14F-4D97-AF65-F5344CB8AC3E}">
        <p14:creationId xmlns:p14="http://schemas.microsoft.com/office/powerpoint/2010/main" val="282546644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Somente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BR"/>
              <a:t>Clique para editar o título Mestre</a:t>
            </a:r>
            <a:endParaRPr lang="en-US"/>
          </a:p>
        </p:txBody>
      </p:sp>
      <p:sp>
        <p:nvSpPr>
          <p:cNvPr id="3" name="Date Placeholder 2"/>
          <p:cNvSpPr>
            <a:spLocks noGrp="1"/>
          </p:cNvSpPr>
          <p:nvPr>
            <p:ph type="dt" sz="half" idx="10"/>
          </p:nvPr>
        </p:nvSpPr>
        <p:spPr>
          <a:xfrm>
            <a:off x="609600" y="6356351"/>
            <a:ext cx="2844800" cy="365125"/>
          </a:xfrm>
          <a:prstGeom prst="rect">
            <a:avLst/>
          </a:prstGeom>
        </p:spPr>
        <p:txBody>
          <a:bodyPr/>
          <a:lstStyle/>
          <a:p>
            <a:fld id="{B2BEB3C6-B9CB-9B49-AB55-6CD51D87A6AD}" type="datetimeFigureOut">
              <a:rPr lang="en-US" smtClean="0"/>
              <a:t>12/21/20</a:t>
            </a:fld>
            <a:endParaRPr lang="en-US"/>
          </a:p>
        </p:txBody>
      </p:sp>
      <p:sp>
        <p:nvSpPr>
          <p:cNvPr id="4" name="Footer Placeholder 3"/>
          <p:cNvSpPr>
            <a:spLocks noGrp="1"/>
          </p:cNvSpPr>
          <p:nvPr>
            <p:ph type="ftr" sz="quarter" idx="11"/>
          </p:nvPr>
        </p:nvSpPr>
        <p:spPr>
          <a:xfrm>
            <a:off x="4165600" y="6356351"/>
            <a:ext cx="3860800" cy="365125"/>
          </a:xfrm>
          <a:prstGeom prst="rect">
            <a:avLst/>
          </a:prstGeom>
        </p:spPr>
        <p:txBody>
          <a:bodyPr/>
          <a:lstStyle/>
          <a:p>
            <a:endParaRPr lang="en-US"/>
          </a:p>
        </p:txBody>
      </p:sp>
      <p:sp>
        <p:nvSpPr>
          <p:cNvPr id="5" name="Slide Number Placeholder 4"/>
          <p:cNvSpPr>
            <a:spLocks noGrp="1"/>
          </p:cNvSpPr>
          <p:nvPr>
            <p:ph type="sldNum" sz="quarter" idx="12"/>
          </p:nvPr>
        </p:nvSpPr>
        <p:spPr>
          <a:xfrm>
            <a:off x="8737600" y="6356351"/>
            <a:ext cx="2844800" cy="365125"/>
          </a:xfrm>
          <a:prstGeom prst="rect">
            <a:avLst/>
          </a:prstGeom>
        </p:spPr>
        <p:txBody>
          <a:bodyPr/>
          <a:lstStyle/>
          <a:p>
            <a:fld id="{9F261035-E9C1-9D4F-A3B4-521F8FD46670}" type="slidenum">
              <a:rPr lang="en-US" smtClean="0"/>
              <a:t>‹nº›</a:t>
            </a:fld>
            <a:endParaRPr lang="en-US"/>
          </a:p>
        </p:txBody>
      </p:sp>
      <p:pic>
        <p:nvPicPr>
          <p:cNvPr id="6" name="Imagem 5">
            <a:extLst>
              <a:ext uri="{FF2B5EF4-FFF2-40B4-BE49-F238E27FC236}">
                <a16:creationId xmlns:a16="http://schemas.microsoft.com/office/drawing/2014/main" id="{291265AC-8FEA-0643-9B18-7084D592FBFC}"/>
              </a:ext>
            </a:extLst>
          </p:cNvPr>
          <p:cNvPicPr>
            <a:picLocks noChangeAspect="1"/>
          </p:cNvPicPr>
          <p:nvPr userDrawn="1"/>
        </p:nvPicPr>
        <p:blipFill>
          <a:blip r:embed="rId2">
            <a:alphaModFix amt="85000"/>
          </a:blip>
          <a:stretch>
            <a:fillRect/>
          </a:stretch>
        </p:blipFill>
        <p:spPr>
          <a:xfrm>
            <a:off x="1140939" y="0"/>
            <a:ext cx="8853898" cy="6858000"/>
          </a:xfrm>
          <a:prstGeom prst="rect">
            <a:avLst/>
          </a:prstGeom>
        </p:spPr>
      </p:pic>
    </p:spTree>
    <p:extLst>
      <p:ext uri="{BB962C8B-B14F-4D97-AF65-F5344CB8AC3E}">
        <p14:creationId xmlns:p14="http://schemas.microsoft.com/office/powerpoint/2010/main" val="255913366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Em Br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609600" y="6356351"/>
            <a:ext cx="2844800" cy="365125"/>
          </a:xfrm>
          <a:prstGeom prst="rect">
            <a:avLst/>
          </a:prstGeom>
        </p:spPr>
        <p:txBody>
          <a:bodyPr/>
          <a:lstStyle/>
          <a:p>
            <a:fld id="{B2BEB3C6-B9CB-9B49-AB55-6CD51D87A6AD}" type="datetimeFigureOut">
              <a:rPr lang="en-US" smtClean="0"/>
              <a:t>12/21/20</a:t>
            </a:fld>
            <a:endParaRPr lang="en-US"/>
          </a:p>
        </p:txBody>
      </p:sp>
      <p:sp>
        <p:nvSpPr>
          <p:cNvPr id="3" name="Footer Placeholder 2"/>
          <p:cNvSpPr>
            <a:spLocks noGrp="1"/>
          </p:cNvSpPr>
          <p:nvPr>
            <p:ph type="ftr" sz="quarter" idx="11"/>
          </p:nvPr>
        </p:nvSpPr>
        <p:spPr>
          <a:xfrm>
            <a:off x="4165600" y="6356351"/>
            <a:ext cx="3860800" cy="365125"/>
          </a:xfrm>
          <a:prstGeom prst="rect">
            <a:avLst/>
          </a:prstGeom>
        </p:spPr>
        <p:txBody>
          <a:bodyPr/>
          <a:lstStyle/>
          <a:p>
            <a:endParaRPr lang="en-US"/>
          </a:p>
        </p:txBody>
      </p:sp>
      <p:sp>
        <p:nvSpPr>
          <p:cNvPr id="4" name="Slide Number Placeholder 3"/>
          <p:cNvSpPr>
            <a:spLocks noGrp="1"/>
          </p:cNvSpPr>
          <p:nvPr>
            <p:ph type="sldNum" sz="quarter" idx="12"/>
          </p:nvPr>
        </p:nvSpPr>
        <p:spPr>
          <a:xfrm>
            <a:off x="8737600" y="6356351"/>
            <a:ext cx="2844800" cy="365125"/>
          </a:xfrm>
          <a:prstGeom prst="rect">
            <a:avLst/>
          </a:prstGeom>
        </p:spPr>
        <p:txBody>
          <a:bodyPr/>
          <a:lstStyle/>
          <a:p>
            <a:fld id="{9F261035-E9C1-9D4F-A3B4-521F8FD46670}" type="slidenum">
              <a:rPr lang="en-US" smtClean="0"/>
              <a:t>‹nº›</a:t>
            </a:fld>
            <a:endParaRPr lang="en-US"/>
          </a:p>
        </p:txBody>
      </p:sp>
      <p:pic>
        <p:nvPicPr>
          <p:cNvPr id="5" name="Imagem 4">
            <a:extLst>
              <a:ext uri="{FF2B5EF4-FFF2-40B4-BE49-F238E27FC236}">
                <a16:creationId xmlns:a16="http://schemas.microsoft.com/office/drawing/2014/main" id="{E6B4860B-3844-8647-AA30-57EA2BC659ED}"/>
              </a:ext>
            </a:extLst>
          </p:cNvPr>
          <p:cNvPicPr>
            <a:picLocks noChangeAspect="1"/>
          </p:cNvPicPr>
          <p:nvPr/>
        </p:nvPicPr>
        <p:blipFill>
          <a:blip r:embed="rId2">
            <a:alphaModFix amt="85000"/>
          </a:blip>
          <a:stretch>
            <a:fillRect/>
          </a:stretch>
        </p:blipFill>
        <p:spPr>
          <a:xfrm>
            <a:off x="1012408" y="-136524"/>
            <a:ext cx="8853898" cy="6858000"/>
          </a:xfrm>
          <a:prstGeom prst="rect">
            <a:avLst/>
          </a:prstGeom>
        </p:spPr>
      </p:pic>
      <p:pic>
        <p:nvPicPr>
          <p:cNvPr id="6" name="Imagem 5">
            <a:extLst>
              <a:ext uri="{FF2B5EF4-FFF2-40B4-BE49-F238E27FC236}">
                <a16:creationId xmlns:a16="http://schemas.microsoft.com/office/drawing/2014/main" id="{46A0EC0A-B38D-4A47-A9C1-D13F99C400C9}"/>
              </a:ext>
            </a:extLst>
          </p:cNvPr>
          <p:cNvPicPr>
            <a:picLocks noChangeAspect="1"/>
          </p:cNvPicPr>
          <p:nvPr userDrawn="1"/>
        </p:nvPicPr>
        <p:blipFill>
          <a:blip r:embed="rId2">
            <a:alphaModFix amt="85000"/>
          </a:blip>
          <a:stretch>
            <a:fillRect/>
          </a:stretch>
        </p:blipFill>
        <p:spPr>
          <a:xfrm>
            <a:off x="1140939" y="0"/>
            <a:ext cx="8853898" cy="6858000"/>
          </a:xfrm>
          <a:prstGeom prst="rect">
            <a:avLst/>
          </a:prstGeom>
        </p:spPr>
      </p:pic>
    </p:spTree>
    <p:extLst>
      <p:ext uri="{BB962C8B-B14F-4D97-AF65-F5344CB8AC3E}">
        <p14:creationId xmlns:p14="http://schemas.microsoft.com/office/powerpoint/2010/main" val="395054900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Tx" preserve="1">
  <p:cSld name="Conteúdo com Legenda">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pt-BR"/>
              <a:t>Clique para editar o título Mestre</a:t>
            </a:r>
            <a:endParaRPr lang="en-US"/>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endParaRPr lang="en-US"/>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t-BR"/>
              <a:t>Clique para editar os estilos de texto Mestres</a:t>
            </a:r>
          </a:p>
        </p:txBody>
      </p:sp>
      <p:sp>
        <p:nvSpPr>
          <p:cNvPr id="5" name="Date Placeholder 4"/>
          <p:cNvSpPr>
            <a:spLocks noGrp="1"/>
          </p:cNvSpPr>
          <p:nvPr>
            <p:ph type="dt" sz="half" idx="10"/>
          </p:nvPr>
        </p:nvSpPr>
        <p:spPr>
          <a:xfrm>
            <a:off x="609600" y="6356351"/>
            <a:ext cx="2844800" cy="365125"/>
          </a:xfrm>
          <a:prstGeom prst="rect">
            <a:avLst/>
          </a:prstGeom>
        </p:spPr>
        <p:txBody>
          <a:bodyPr/>
          <a:lstStyle/>
          <a:p>
            <a:fld id="{B2BEB3C6-B9CB-9B49-AB55-6CD51D87A6AD}" type="datetimeFigureOut">
              <a:rPr lang="en-US" smtClean="0"/>
              <a:t>12/21/20</a:t>
            </a:fld>
            <a:endParaRPr lang="en-US"/>
          </a:p>
        </p:txBody>
      </p:sp>
      <p:sp>
        <p:nvSpPr>
          <p:cNvPr id="6" name="Footer Placeholder 5"/>
          <p:cNvSpPr>
            <a:spLocks noGrp="1"/>
          </p:cNvSpPr>
          <p:nvPr>
            <p:ph type="ftr" sz="quarter" idx="11"/>
          </p:nvPr>
        </p:nvSpPr>
        <p:spPr>
          <a:xfrm>
            <a:off x="4165600" y="6356351"/>
            <a:ext cx="38608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8737600" y="6356351"/>
            <a:ext cx="2844800" cy="365125"/>
          </a:xfrm>
          <a:prstGeom prst="rect">
            <a:avLst/>
          </a:prstGeom>
        </p:spPr>
        <p:txBody>
          <a:bodyPr/>
          <a:lstStyle/>
          <a:p>
            <a:fld id="{9F261035-E9C1-9D4F-A3B4-521F8FD46670}" type="slidenum">
              <a:rPr lang="en-US" smtClean="0"/>
              <a:t>‹nº›</a:t>
            </a:fld>
            <a:endParaRPr lang="en-US"/>
          </a:p>
        </p:txBody>
      </p:sp>
      <p:pic>
        <p:nvPicPr>
          <p:cNvPr id="8" name="Imagem 7">
            <a:extLst>
              <a:ext uri="{FF2B5EF4-FFF2-40B4-BE49-F238E27FC236}">
                <a16:creationId xmlns:a16="http://schemas.microsoft.com/office/drawing/2014/main" id="{2C27544C-EC23-7347-91DD-1FC9C85F916F}"/>
              </a:ext>
            </a:extLst>
          </p:cNvPr>
          <p:cNvPicPr>
            <a:picLocks noChangeAspect="1"/>
          </p:cNvPicPr>
          <p:nvPr userDrawn="1"/>
        </p:nvPicPr>
        <p:blipFill>
          <a:blip r:embed="rId2">
            <a:alphaModFix amt="85000"/>
          </a:blip>
          <a:stretch>
            <a:fillRect/>
          </a:stretch>
        </p:blipFill>
        <p:spPr>
          <a:xfrm>
            <a:off x="2969739" y="-273051"/>
            <a:ext cx="8853898" cy="6858000"/>
          </a:xfrm>
          <a:prstGeom prst="rect">
            <a:avLst/>
          </a:prstGeom>
        </p:spPr>
      </p:pic>
    </p:spTree>
    <p:extLst>
      <p:ext uri="{BB962C8B-B14F-4D97-AF65-F5344CB8AC3E}">
        <p14:creationId xmlns:p14="http://schemas.microsoft.com/office/powerpoint/2010/main" val="238521365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picTx" preserve="1">
  <p:cSld name="Imagem com Legenda">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pt-BR"/>
              <a:t>Clique para editar o título Mestre</a:t>
            </a:r>
            <a:endParaRPr lang="en-US"/>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pt-BR"/>
              <a:t>Clique no ícone para adicionar uma imagem</a:t>
            </a:r>
            <a:endParaRPr lang="en-US"/>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t-BR"/>
              <a:t>Clique para editar os estilos de texto Mestres</a:t>
            </a:r>
          </a:p>
        </p:txBody>
      </p:sp>
      <p:sp>
        <p:nvSpPr>
          <p:cNvPr id="5" name="Date Placeholder 4"/>
          <p:cNvSpPr>
            <a:spLocks noGrp="1"/>
          </p:cNvSpPr>
          <p:nvPr>
            <p:ph type="dt" sz="half" idx="10"/>
          </p:nvPr>
        </p:nvSpPr>
        <p:spPr>
          <a:xfrm>
            <a:off x="609600" y="6356351"/>
            <a:ext cx="2844800" cy="365125"/>
          </a:xfrm>
          <a:prstGeom prst="rect">
            <a:avLst/>
          </a:prstGeom>
        </p:spPr>
        <p:txBody>
          <a:bodyPr/>
          <a:lstStyle/>
          <a:p>
            <a:fld id="{B2BEB3C6-B9CB-9B49-AB55-6CD51D87A6AD}" type="datetimeFigureOut">
              <a:rPr lang="en-US" smtClean="0"/>
              <a:t>12/21/20</a:t>
            </a:fld>
            <a:endParaRPr lang="en-US"/>
          </a:p>
        </p:txBody>
      </p:sp>
      <p:sp>
        <p:nvSpPr>
          <p:cNvPr id="6" name="Footer Placeholder 5"/>
          <p:cNvSpPr>
            <a:spLocks noGrp="1"/>
          </p:cNvSpPr>
          <p:nvPr>
            <p:ph type="ftr" sz="quarter" idx="11"/>
          </p:nvPr>
        </p:nvSpPr>
        <p:spPr>
          <a:xfrm>
            <a:off x="4165600" y="6356351"/>
            <a:ext cx="38608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8737600" y="6356351"/>
            <a:ext cx="2844800" cy="365125"/>
          </a:xfrm>
          <a:prstGeom prst="rect">
            <a:avLst/>
          </a:prstGeom>
        </p:spPr>
        <p:txBody>
          <a:bodyPr/>
          <a:lstStyle/>
          <a:p>
            <a:fld id="{9F261035-E9C1-9D4F-A3B4-521F8FD46670}" type="slidenum">
              <a:rPr lang="en-US" smtClean="0"/>
              <a:t>‹nº›</a:t>
            </a:fld>
            <a:endParaRPr lang="en-US"/>
          </a:p>
        </p:txBody>
      </p:sp>
    </p:spTree>
    <p:extLst>
      <p:ext uri="{BB962C8B-B14F-4D97-AF65-F5344CB8AC3E}">
        <p14:creationId xmlns:p14="http://schemas.microsoft.com/office/powerpoint/2010/main" val="10780904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vertTx" preserve="1">
  <p:cSld name="Título e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BR"/>
              <a:t>Clique para editar o título Mestre</a:t>
            </a:r>
            <a:endParaRPr lang="en-US"/>
          </a:p>
        </p:txBody>
      </p:sp>
      <p:sp>
        <p:nvSpPr>
          <p:cNvPr id="3" name="Vertical Text Placeholder 2"/>
          <p:cNvSpPr>
            <a:spLocks noGrp="1"/>
          </p:cNvSpPr>
          <p:nvPr>
            <p:ph type="body" orient="vert" idx="1"/>
          </p:nvPr>
        </p:nvSpPr>
        <p:spPr/>
        <p:txBody>
          <a:bodyPr vert="eaVert"/>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endParaRPr lang="en-US"/>
          </a:p>
        </p:txBody>
      </p:sp>
      <p:sp>
        <p:nvSpPr>
          <p:cNvPr id="4" name="Date Placeholder 3"/>
          <p:cNvSpPr>
            <a:spLocks noGrp="1"/>
          </p:cNvSpPr>
          <p:nvPr>
            <p:ph type="dt" sz="half" idx="10"/>
          </p:nvPr>
        </p:nvSpPr>
        <p:spPr>
          <a:xfrm>
            <a:off x="609600" y="6356351"/>
            <a:ext cx="2844800" cy="365125"/>
          </a:xfrm>
          <a:prstGeom prst="rect">
            <a:avLst/>
          </a:prstGeom>
        </p:spPr>
        <p:txBody>
          <a:bodyPr/>
          <a:lstStyle/>
          <a:p>
            <a:fld id="{B2BEB3C6-B9CB-9B49-AB55-6CD51D87A6AD}" type="datetimeFigureOut">
              <a:rPr lang="en-US" smtClean="0"/>
              <a:t>12/21/20</a:t>
            </a:fld>
            <a:endParaRPr lang="en-US"/>
          </a:p>
        </p:txBody>
      </p:sp>
      <p:sp>
        <p:nvSpPr>
          <p:cNvPr id="5" name="Footer Placeholder 4"/>
          <p:cNvSpPr>
            <a:spLocks noGrp="1"/>
          </p:cNvSpPr>
          <p:nvPr>
            <p:ph type="ftr" sz="quarter" idx="11"/>
          </p:nvPr>
        </p:nvSpPr>
        <p:spPr>
          <a:xfrm>
            <a:off x="4165600" y="6356351"/>
            <a:ext cx="38608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8737600" y="6356351"/>
            <a:ext cx="2844800" cy="365125"/>
          </a:xfrm>
          <a:prstGeom prst="rect">
            <a:avLst/>
          </a:prstGeom>
        </p:spPr>
        <p:txBody>
          <a:bodyPr/>
          <a:lstStyle/>
          <a:p>
            <a:fld id="{9F261035-E9C1-9D4F-A3B4-521F8FD46670}" type="slidenum">
              <a:rPr lang="en-US" smtClean="0"/>
              <a:t>‹nº›</a:t>
            </a:fld>
            <a:endParaRPr lang="en-US"/>
          </a:p>
        </p:txBody>
      </p:sp>
    </p:spTree>
    <p:extLst>
      <p:ext uri="{BB962C8B-B14F-4D97-AF65-F5344CB8AC3E}">
        <p14:creationId xmlns:p14="http://schemas.microsoft.com/office/powerpoint/2010/main" val="160205894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Slide de Título">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3819525" y="764742"/>
            <a:ext cx="4552950" cy="928591"/>
          </a:xfrm>
        </p:spPr>
        <p:txBody>
          <a:bodyPr>
            <a:normAutofit/>
          </a:bodyPr>
          <a:lstStyle>
            <a:lvl1pPr>
              <a:defRPr sz="3600" cap="all" spc="900" baseline="0"/>
            </a:lvl1pPr>
          </a:lstStyle>
          <a:p>
            <a:r>
              <a:rPr lang="en-US" dirty="0"/>
              <a:t>title style</a:t>
            </a:r>
          </a:p>
        </p:txBody>
      </p:sp>
      <p:sp>
        <p:nvSpPr>
          <p:cNvPr id="3" name="Subtitle 2"/>
          <p:cNvSpPr>
            <a:spLocks noGrp="1"/>
          </p:cNvSpPr>
          <p:nvPr>
            <p:ph type="subTitle" idx="1" hasCustomPrompt="1"/>
          </p:nvPr>
        </p:nvSpPr>
        <p:spPr>
          <a:xfrm>
            <a:off x="1828800" y="5520266"/>
            <a:ext cx="8534400" cy="423333"/>
          </a:xfrm>
        </p:spPr>
        <p:txBody>
          <a:bodyPr>
            <a:normAutofit/>
          </a:bodyPr>
          <a:lstStyle>
            <a:lvl1pPr marL="0" indent="0" algn="ctr">
              <a:buNone/>
              <a:defRPr sz="2400" cap="all" spc="900" baseline="0">
                <a:solidFill>
                  <a:srgbClr val="19777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err="1"/>
              <a:t>autor</a:t>
            </a:r>
            <a:endParaRPr lang="en-US" dirty="0"/>
          </a:p>
        </p:txBody>
      </p:sp>
      <p:pic>
        <p:nvPicPr>
          <p:cNvPr id="10" name="Gráfico 9">
            <a:extLst>
              <a:ext uri="{FF2B5EF4-FFF2-40B4-BE49-F238E27FC236}">
                <a16:creationId xmlns:a16="http://schemas.microsoft.com/office/drawing/2014/main" id="{C33B1B5F-9402-6E46-8726-5D69594C884C}"/>
              </a:ext>
            </a:extLst>
          </p:cNvPr>
          <p:cNvPicPr>
            <a:picLocks noChangeAspect="1"/>
          </p:cNvPicPr>
          <p:nvPr/>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5811744" y="0"/>
            <a:ext cx="568512" cy="676940"/>
          </a:xfrm>
          <a:prstGeom prst="rect">
            <a:avLst/>
          </a:prstGeom>
        </p:spPr>
      </p:pic>
    </p:spTree>
    <p:extLst>
      <p:ext uri="{BB962C8B-B14F-4D97-AF65-F5344CB8AC3E}">
        <p14:creationId xmlns:p14="http://schemas.microsoft.com/office/powerpoint/2010/main" val="384953866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Texto e Título Vertical">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pt-BR"/>
              <a:t>Clique para editar o título Mestre</a:t>
            </a:r>
            <a:endParaRPr lang="en-US"/>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endParaRPr lang="en-US"/>
          </a:p>
        </p:txBody>
      </p:sp>
      <p:sp>
        <p:nvSpPr>
          <p:cNvPr id="4" name="Date Placeholder 3"/>
          <p:cNvSpPr>
            <a:spLocks noGrp="1"/>
          </p:cNvSpPr>
          <p:nvPr>
            <p:ph type="dt" sz="half" idx="10"/>
          </p:nvPr>
        </p:nvSpPr>
        <p:spPr>
          <a:xfrm>
            <a:off x="609600" y="6356351"/>
            <a:ext cx="2844800" cy="365125"/>
          </a:xfrm>
          <a:prstGeom prst="rect">
            <a:avLst/>
          </a:prstGeom>
        </p:spPr>
        <p:txBody>
          <a:bodyPr/>
          <a:lstStyle/>
          <a:p>
            <a:fld id="{B2BEB3C6-B9CB-9B49-AB55-6CD51D87A6AD}" type="datetimeFigureOut">
              <a:rPr lang="en-US" smtClean="0"/>
              <a:t>12/21/20</a:t>
            </a:fld>
            <a:endParaRPr lang="en-US"/>
          </a:p>
        </p:txBody>
      </p:sp>
      <p:sp>
        <p:nvSpPr>
          <p:cNvPr id="5" name="Footer Placeholder 4"/>
          <p:cNvSpPr>
            <a:spLocks noGrp="1"/>
          </p:cNvSpPr>
          <p:nvPr>
            <p:ph type="ftr" sz="quarter" idx="11"/>
          </p:nvPr>
        </p:nvSpPr>
        <p:spPr>
          <a:xfrm>
            <a:off x="4165600" y="6356351"/>
            <a:ext cx="38608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8737600" y="6356351"/>
            <a:ext cx="2844800" cy="365125"/>
          </a:xfrm>
          <a:prstGeom prst="rect">
            <a:avLst/>
          </a:prstGeom>
        </p:spPr>
        <p:txBody>
          <a:bodyPr/>
          <a:lstStyle/>
          <a:p>
            <a:fld id="{9F261035-E9C1-9D4F-A3B4-521F8FD46670}" type="slidenum">
              <a:rPr lang="en-US" smtClean="0"/>
              <a:t>‹nº›</a:t>
            </a:fld>
            <a:endParaRPr lang="en-US"/>
          </a:p>
        </p:txBody>
      </p:sp>
    </p:spTree>
    <p:extLst>
      <p:ext uri="{BB962C8B-B14F-4D97-AF65-F5344CB8AC3E}">
        <p14:creationId xmlns:p14="http://schemas.microsoft.com/office/powerpoint/2010/main" val="421547187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cSld name="1_Comparação">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42907" y="274637"/>
            <a:ext cx="5524490" cy="5851525"/>
          </a:xfrm>
        </p:spPr>
        <p:txBody>
          <a:bodyPr>
            <a:normAutofit/>
          </a:bodyPr>
          <a:lstStyle>
            <a:lvl1pPr algn="r">
              <a:defRPr sz="5400" b="1" cap="all" baseline="0"/>
            </a:lvl1pPr>
          </a:lstStyle>
          <a:p>
            <a:r>
              <a:rPr lang="en-US" dirty="0"/>
              <a:t>Click to edit Master title style</a:t>
            </a:r>
          </a:p>
        </p:txBody>
      </p:sp>
      <p:sp>
        <p:nvSpPr>
          <p:cNvPr id="6" name="Content Placeholder 5"/>
          <p:cNvSpPr>
            <a:spLocks noGrp="1"/>
          </p:cNvSpPr>
          <p:nvPr>
            <p:ph sz="quarter" idx="4" hasCustomPrompt="1"/>
          </p:nvPr>
        </p:nvSpPr>
        <p:spPr>
          <a:xfrm>
            <a:off x="6324600" y="285750"/>
            <a:ext cx="5657851" cy="5851526"/>
          </a:xfrm>
        </p:spPr>
        <p:txBody>
          <a:bodyPr anchor="ctr">
            <a:normAutofit/>
          </a:bodyPr>
          <a:lstStyle>
            <a:lvl1pPr>
              <a:defRPr sz="3600" b="0"/>
            </a:lvl1pPr>
            <a:lvl2pPr>
              <a:defRPr sz="3200" b="0"/>
            </a:lvl2pPr>
            <a:lvl3pPr>
              <a:defRPr sz="2800" b="0"/>
            </a:lvl3pPr>
            <a:lvl4pPr>
              <a:defRPr sz="2400" b="0"/>
            </a:lvl4pPr>
            <a:lvl5pPr>
              <a:defRPr sz="2400" b="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1" name="Conector Reto 10">
            <a:extLst>
              <a:ext uri="{FF2B5EF4-FFF2-40B4-BE49-F238E27FC236}">
                <a16:creationId xmlns:a16="http://schemas.microsoft.com/office/drawing/2014/main" id="{1825DD9E-4348-8345-A5DF-678BCD4F4B4D}"/>
              </a:ext>
            </a:extLst>
          </p:cNvPr>
          <p:cNvCxnSpPr>
            <a:cxnSpLocks/>
          </p:cNvCxnSpPr>
          <p:nvPr/>
        </p:nvCxnSpPr>
        <p:spPr>
          <a:xfrm>
            <a:off x="6096000" y="274637"/>
            <a:ext cx="0" cy="5862639"/>
          </a:xfrm>
          <a:prstGeom prst="line">
            <a:avLst/>
          </a:prstGeom>
          <a:ln>
            <a:solidFill>
              <a:srgbClr val="92D050"/>
            </a:solidFill>
          </a:ln>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93270683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p:cSld name="9_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737412" y="6242471"/>
            <a:ext cx="5844988" cy="451226"/>
          </a:xfrm>
        </p:spPr>
        <p:txBody>
          <a:bodyPr>
            <a:noAutofit/>
          </a:bodyPr>
          <a:lstStyle>
            <a:lvl1pPr>
              <a:defRPr sz="2000"/>
            </a:lvl1pPr>
          </a:lstStyle>
          <a:p>
            <a:r>
              <a:rPr lang="en-US" dirty="0" err="1"/>
              <a:t>fonte</a:t>
            </a:r>
            <a:endParaRPr lang="en-US" dirty="0"/>
          </a:p>
        </p:txBody>
      </p:sp>
      <p:sp>
        <p:nvSpPr>
          <p:cNvPr id="3" name="Content Placeholder 2"/>
          <p:cNvSpPr>
            <a:spLocks noGrp="1"/>
          </p:cNvSpPr>
          <p:nvPr>
            <p:ph idx="1" hasCustomPrompt="1"/>
          </p:nvPr>
        </p:nvSpPr>
        <p:spPr>
          <a:xfrm>
            <a:off x="5737412" y="711203"/>
            <a:ext cx="5844988" cy="5241362"/>
          </a:xfrm>
        </p:spPr>
        <p:txBody>
          <a:bodyPr anchor="ctr"/>
          <a:lstStyle>
            <a:lvl1pPr indent="0" algn="ctr">
              <a:buNone/>
              <a:defRPr i="1"/>
            </a:lvl1pPr>
          </a:lstStyle>
          <a:p>
            <a:pPr lvl="0"/>
            <a:r>
              <a:rPr lang="en-US" dirty="0"/>
              <a:t>Click to edit Master text styles</a:t>
            </a:r>
          </a:p>
        </p:txBody>
      </p:sp>
      <p:sp>
        <p:nvSpPr>
          <p:cNvPr id="41" name="Espaço Reservado para Imagem 40">
            <a:extLst>
              <a:ext uri="{FF2B5EF4-FFF2-40B4-BE49-F238E27FC236}">
                <a16:creationId xmlns:a16="http://schemas.microsoft.com/office/drawing/2014/main" id="{1847BAF3-4AAB-2540-A9FE-C08A6150242C}"/>
              </a:ext>
            </a:extLst>
          </p:cNvPr>
          <p:cNvSpPr>
            <a:spLocks noGrp="1"/>
          </p:cNvSpPr>
          <p:nvPr>
            <p:ph type="pic" sz="quarter" idx="11"/>
          </p:nvPr>
        </p:nvSpPr>
        <p:spPr>
          <a:xfrm>
            <a:off x="196944" y="711202"/>
            <a:ext cx="5414962" cy="5414962"/>
          </a:xfrm>
          <a:custGeom>
            <a:avLst/>
            <a:gdLst>
              <a:gd name="connsiteX0" fmla="*/ 2707481 w 5414962"/>
              <a:gd name="connsiteY0" fmla="*/ 495370 h 5414962"/>
              <a:gd name="connsiteX1" fmla="*/ 4908456 w 5414962"/>
              <a:gd name="connsiteY1" fmla="*/ 2707481 h 5414962"/>
              <a:gd name="connsiteX2" fmla="*/ 2707481 w 5414962"/>
              <a:gd name="connsiteY2" fmla="*/ 4919592 h 5414962"/>
              <a:gd name="connsiteX3" fmla="*/ 506506 w 5414962"/>
              <a:gd name="connsiteY3" fmla="*/ 2707481 h 5414962"/>
              <a:gd name="connsiteX4" fmla="*/ 2707481 w 5414962"/>
              <a:gd name="connsiteY4" fmla="*/ 495370 h 5414962"/>
              <a:gd name="connsiteX5" fmla="*/ 2707481 w 5414962"/>
              <a:gd name="connsiteY5" fmla="*/ 165590 h 5414962"/>
              <a:gd name="connsiteX6" fmla="*/ 165590 w 5414962"/>
              <a:gd name="connsiteY6" fmla="*/ 2707481 h 5414962"/>
              <a:gd name="connsiteX7" fmla="*/ 2707481 w 5414962"/>
              <a:gd name="connsiteY7" fmla="*/ 5249372 h 5414962"/>
              <a:gd name="connsiteX8" fmla="*/ 5249372 w 5414962"/>
              <a:gd name="connsiteY8" fmla="*/ 2707481 h 5414962"/>
              <a:gd name="connsiteX9" fmla="*/ 2707481 w 5414962"/>
              <a:gd name="connsiteY9" fmla="*/ 165590 h 5414962"/>
              <a:gd name="connsiteX10" fmla="*/ 2707481 w 5414962"/>
              <a:gd name="connsiteY10" fmla="*/ 0 h 5414962"/>
              <a:gd name="connsiteX11" fmla="*/ 5414962 w 5414962"/>
              <a:gd name="connsiteY11" fmla="*/ 2707481 h 5414962"/>
              <a:gd name="connsiteX12" fmla="*/ 2707481 w 5414962"/>
              <a:gd name="connsiteY12" fmla="*/ 5414962 h 5414962"/>
              <a:gd name="connsiteX13" fmla="*/ 0 w 5414962"/>
              <a:gd name="connsiteY13" fmla="*/ 2707481 h 5414962"/>
              <a:gd name="connsiteX14" fmla="*/ 2707481 w 5414962"/>
              <a:gd name="connsiteY14" fmla="*/ 0 h 5414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414962" h="5414962">
                <a:moveTo>
                  <a:pt x="2707481" y="495370"/>
                </a:moveTo>
                <a:cubicBezTo>
                  <a:pt x="3923046" y="495370"/>
                  <a:pt x="4908456" y="1485766"/>
                  <a:pt x="4908456" y="2707481"/>
                </a:cubicBezTo>
                <a:cubicBezTo>
                  <a:pt x="4908456" y="3929196"/>
                  <a:pt x="3923046" y="4919592"/>
                  <a:pt x="2707481" y="4919592"/>
                </a:cubicBezTo>
                <a:cubicBezTo>
                  <a:pt x="1491916" y="4919592"/>
                  <a:pt x="506506" y="3929196"/>
                  <a:pt x="506506" y="2707481"/>
                </a:cubicBezTo>
                <a:cubicBezTo>
                  <a:pt x="506506" y="1485766"/>
                  <a:pt x="1491916" y="495370"/>
                  <a:pt x="2707481" y="495370"/>
                </a:cubicBezTo>
                <a:close/>
                <a:moveTo>
                  <a:pt x="2707481" y="165590"/>
                </a:moveTo>
                <a:cubicBezTo>
                  <a:pt x="1303633" y="165590"/>
                  <a:pt x="165590" y="1303633"/>
                  <a:pt x="165590" y="2707481"/>
                </a:cubicBezTo>
                <a:cubicBezTo>
                  <a:pt x="165590" y="4111329"/>
                  <a:pt x="1303633" y="5249372"/>
                  <a:pt x="2707481" y="5249372"/>
                </a:cubicBezTo>
                <a:cubicBezTo>
                  <a:pt x="4111329" y="5249372"/>
                  <a:pt x="5249372" y="4111329"/>
                  <a:pt x="5249372" y="2707481"/>
                </a:cubicBezTo>
                <a:cubicBezTo>
                  <a:pt x="5249372" y="1303633"/>
                  <a:pt x="4111329" y="165590"/>
                  <a:pt x="2707481" y="165590"/>
                </a:cubicBezTo>
                <a:close/>
                <a:moveTo>
                  <a:pt x="2707481" y="0"/>
                </a:moveTo>
                <a:cubicBezTo>
                  <a:pt x="4202781" y="0"/>
                  <a:pt x="5414962" y="1212181"/>
                  <a:pt x="5414962" y="2707481"/>
                </a:cubicBezTo>
                <a:cubicBezTo>
                  <a:pt x="5414962" y="4202781"/>
                  <a:pt x="4202781" y="5414962"/>
                  <a:pt x="2707481" y="5414962"/>
                </a:cubicBezTo>
                <a:cubicBezTo>
                  <a:pt x="1212181" y="5414962"/>
                  <a:pt x="0" y="4202781"/>
                  <a:pt x="0" y="2707481"/>
                </a:cubicBezTo>
                <a:cubicBezTo>
                  <a:pt x="0" y="1212181"/>
                  <a:pt x="1212181" y="0"/>
                  <a:pt x="2707481" y="0"/>
                </a:cubicBezTo>
                <a:close/>
              </a:path>
            </a:pathLst>
          </a:custGeom>
          <a:noFill/>
        </p:spPr>
        <p:txBody>
          <a:bodyPr wrap="square">
            <a:noAutofit/>
          </a:bodyPr>
          <a:lstStyle/>
          <a:p>
            <a:r>
              <a:rPr lang="pt-BR"/>
              <a:t>Clique no ícone para adicionar uma imagem</a:t>
            </a:r>
          </a:p>
        </p:txBody>
      </p:sp>
      <p:pic>
        <p:nvPicPr>
          <p:cNvPr id="44" name="Gráfico 43">
            <a:extLst>
              <a:ext uri="{FF2B5EF4-FFF2-40B4-BE49-F238E27FC236}">
                <a16:creationId xmlns:a16="http://schemas.microsoft.com/office/drawing/2014/main" id="{A633E95A-573D-0448-9782-B3567C0E769A}"/>
              </a:ext>
            </a:extLst>
          </p:cNvPr>
          <p:cNvPicPr>
            <a:picLocks noChangeAspect="1"/>
          </p:cNvPicPr>
          <p:nvPr/>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2620168" y="-23891"/>
            <a:ext cx="568512" cy="676940"/>
          </a:xfrm>
          <a:prstGeom prst="rect">
            <a:avLst/>
          </a:prstGeom>
        </p:spPr>
      </p:pic>
      <p:pic>
        <p:nvPicPr>
          <p:cNvPr id="46" name="Gráfico 45">
            <a:extLst>
              <a:ext uri="{FF2B5EF4-FFF2-40B4-BE49-F238E27FC236}">
                <a16:creationId xmlns:a16="http://schemas.microsoft.com/office/drawing/2014/main" id="{FEB06EEF-92B9-A144-B7B0-FBA778EDF17A}"/>
              </a:ext>
            </a:extLst>
          </p:cNvPr>
          <p:cNvPicPr>
            <a:picLocks noChangeAspect="1"/>
          </p:cNvPicPr>
          <p:nvPr/>
        </p:nvPicPr>
        <p:blipFill>
          <a:blip r:embed="rId5" cstate="screen">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8278675" y="-14590"/>
            <a:ext cx="862106" cy="662350"/>
          </a:xfrm>
          <a:prstGeom prst="rect">
            <a:avLst/>
          </a:prstGeom>
        </p:spPr>
      </p:pic>
      <p:pic>
        <p:nvPicPr>
          <p:cNvPr id="9" name="Gráfico 8">
            <a:extLst>
              <a:ext uri="{FF2B5EF4-FFF2-40B4-BE49-F238E27FC236}">
                <a16:creationId xmlns:a16="http://schemas.microsoft.com/office/drawing/2014/main" id="{E8867537-BC27-6449-9CDD-B841A28B1C67}"/>
              </a:ext>
            </a:extLst>
          </p:cNvPr>
          <p:cNvPicPr>
            <a:picLocks noChangeAspect="1"/>
          </p:cNvPicPr>
          <p:nvPr/>
        </p:nvPicPr>
        <p:blipFill>
          <a:blip r:embed="rId7">
            <a:extLst>
              <a:ext uri="{96DAC541-7B7A-43D3-8B79-37D633B846F1}">
                <asvg:svgBlip xmlns:asvg="http://schemas.microsoft.com/office/drawing/2016/SVG/main" r:embed="rId8"/>
              </a:ext>
            </a:extLst>
          </a:blip>
          <a:srcRect/>
          <a:stretch/>
        </p:blipFill>
        <p:spPr>
          <a:xfrm>
            <a:off x="2454750" y="6242472"/>
            <a:ext cx="899347" cy="505882"/>
          </a:xfrm>
          <a:prstGeom prst="rect">
            <a:avLst/>
          </a:prstGeom>
        </p:spPr>
      </p:pic>
    </p:spTree>
    <p:extLst>
      <p:ext uri="{BB962C8B-B14F-4D97-AF65-F5344CB8AC3E}">
        <p14:creationId xmlns:p14="http://schemas.microsoft.com/office/powerpoint/2010/main" val="244303693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p:cSld name="10_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314950" y="484188"/>
            <a:ext cx="6267450" cy="1143000"/>
          </a:xfrm>
        </p:spPr>
        <p:txBody>
          <a:bodyPr/>
          <a:lstStyle>
            <a:lvl1pPr algn="l">
              <a:defRPr b="1" cap="all" baseline="0"/>
            </a:lvl1pPr>
          </a:lstStyle>
          <a:p>
            <a:r>
              <a:rPr lang="en-US" dirty="0"/>
              <a:t>Click to edit Master title style</a:t>
            </a:r>
          </a:p>
        </p:txBody>
      </p:sp>
      <p:sp>
        <p:nvSpPr>
          <p:cNvPr id="3" name="Content Placeholder 2"/>
          <p:cNvSpPr>
            <a:spLocks noGrp="1"/>
          </p:cNvSpPr>
          <p:nvPr>
            <p:ph idx="1"/>
          </p:nvPr>
        </p:nvSpPr>
        <p:spPr>
          <a:xfrm>
            <a:off x="5314950" y="2019300"/>
            <a:ext cx="6267450" cy="4106864"/>
          </a:xfrm>
        </p:spPr>
        <p:txBody>
          <a:bodyPr/>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endParaRPr lang="en-US" dirty="0"/>
          </a:p>
        </p:txBody>
      </p:sp>
      <p:sp>
        <p:nvSpPr>
          <p:cNvPr id="14" name="Espaço Reservado para Imagem 13">
            <a:extLst>
              <a:ext uri="{FF2B5EF4-FFF2-40B4-BE49-F238E27FC236}">
                <a16:creationId xmlns:a16="http://schemas.microsoft.com/office/drawing/2014/main" id="{150A4962-0155-644D-8F10-8E7C917A6FE0}"/>
              </a:ext>
            </a:extLst>
          </p:cNvPr>
          <p:cNvSpPr>
            <a:spLocks noGrp="1"/>
          </p:cNvSpPr>
          <p:nvPr>
            <p:ph type="pic" sz="quarter" idx="13"/>
          </p:nvPr>
        </p:nvSpPr>
        <p:spPr>
          <a:xfrm>
            <a:off x="0" y="139733"/>
            <a:ext cx="5060217" cy="6578534"/>
          </a:xfrm>
          <a:custGeom>
            <a:avLst/>
            <a:gdLst>
              <a:gd name="connsiteX0" fmla="*/ 4626387 w 5060217"/>
              <a:gd name="connsiteY0" fmla="*/ 1823052 h 6578534"/>
              <a:gd name="connsiteX1" fmla="*/ 4638696 w 5060217"/>
              <a:gd name="connsiteY1" fmla="*/ 1870924 h 6578534"/>
              <a:gd name="connsiteX2" fmla="*/ 4686300 w 5060217"/>
              <a:gd name="connsiteY2" fmla="*/ 2343150 h 6578534"/>
              <a:gd name="connsiteX3" fmla="*/ 4674589 w 5060217"/>
              <a:gd name="connsiteY3" fmla="*/ 2575083 h 6578534"/>
              <a:gd name="connsiteX4" fmla="*/ 4702153 w 5060217"/>
              <a:gd name="connsiteY4" fmla="*/ 2682374 h 6578534"/>
              <a:gd name="connsiteX5" fmla="*/ 4281462 w 5060217"/>
              <a:gd name="connsiteY5" fmla="*/ 4824102 h 6578534"/>
              <a:gd name="connsiteX6" fmla="*/ 2196131 w 5060217"/>
              <a:gd name="connsiteY6" fmla="*/ 6320569 h 6578534"/>
              <a:gd name="connsiteX7" fmla="*/ 2066079 w 5060217"/>
              <a:gd name="connsiteY7" fmla="*/ 6326178 h 6578534"/>
              <a:gd name="connsiteX8" fmla="*/ 2123338 w 5060217"/>
              <a:gd name="connsiteY8" fmla="*/ 6350242 h 6578534"/>
              <a:gd name="connsiteX9" fmla="*/ 4683301 w 5060217"/>
              <a:gd name="connsiteY9" fmla="*/ 4294505 h 6578534"/>
              <a:gd name="connsiteX10" fmla="*/ 4655854 w 5060217"/>
              <a:gd name="connsiteY10" fmla="*/ 1877393 h 6578534"/>
              <a:gd name="connsiteX11" fmla="*/ 3498592 w 5060217"/>
              <a:gd name="connsiteY11" fmla="*/ 1056985 h 6578534"/>
              <a:gd name="connsiteX12" fmla="*/ 3337138 w 5060217"/>
              <a:gd name="connsiteY12" fmla="*/ 1066413 h 6578534"/>
              <a:gd name="connsiteX13" fmla="*/ 3413706 w 5060217"/>
              <a:gd name="connsiteY13" fmla="*/ 1185500 h 6578534"/>
              <a:gd name="connsiteX14" fmla="*/ 3500323 w 5060217"/>
              <a:gd name="connsiteY14" fmla="*/ 1350784 h 6578534"/>
              <a:gd name="connsiteX15" fmla="*/ 3549467 w 5060217"/>
              <a:gd name="connsiteY15" fmla="*/ 1360682 h 6578534"/>
              <a:gd name="connsiteX16" fmla="*/ 3921987 w 5060217"/>
              <a:gd name="connsiteY16" fmla="*/ 1516770 h 6578534"/>
              <a:gd name="connsiteX17" fmla="*/ 4370293 w 5060217"/>
              <a:gd name="connsiteY17" fmla="*/ 1919500 h 6578534"/>
              <a:gd name="connsiteX18" fmla="*/ 4455962 w 5060217"/>
              <a:gd name="connsiteY18" fmla="*/ 2049627 h 6578534"/>
              <a:gd name="connsiteX19" fmla="*/ 4435081 w 5060217"/>
              <a:gd name="connsiteY19" fmla="*/ 1912810 h 6578534"/>
              <a:gd name="connsiteX20" fmla="*/ 4220742 w 5060217"/>
              <a:gd name="connsiteY20" fmla="*/ 1325333 h 6578534"/>
              <a:gd name="connsiteX21" fmla="*/ 4209760 w 5060217"/>
              <a:gd name="connsiteY21" fmla="*/ 1307255 h 6578534"/>
              <a:gd name="connsiteX22" fmla="*/ 4180962 w 5060217"/>
              <a:gd name="connsiteY22" fmla="*/ 1283086 h 6578534"/>
              <a:gd name="connsiteX23" fmla="*/ 3857392 w 5060217"/>
              <a:gd name="connsiteY23" fmla="*/ 1116874 h 6578534"/>
              <a:gd name="connsiteX24" fmla="*/ 3498592 w 5060217"/>
              <a:gd name="connsiteY24" fmla="*/ 1056985 h 6578534"/>
              <a:gd name="connsiteX25" fmla="*/ 2343150 w 5060217"/>
              <a:gd name="connsiteY25" fmla="*/ 207837 h 6578534"/>
              <a:gd name="connsiteX26" fmla="*/ 207837 w 5060217"/>
              <a:gd name="connsiteY26" fmla="*/ 2343150 h 6578534"/>
              <a:gd name="connsiteX27" fmla="*/ 251219 w 5060217"/>
              <a:gd name="connsiteY27" fmla="*/ 2773490 h 6578534"/>
              <a:gd name="connsiteX28" fmla="*/ 290895 w 5060217"/>
              <a:gd name="connsiteY28" fmla="*/ 2927795 h 6578534"/>
              <a:gd name="connsiteX29" fmla="*/ 304623 w 5060217"/>
              <a:gd name="connsiteY29" fmla="*/ 2811191 h 6578534"/>
              <a:gd name="connsiteX30" fmla="*/ 2225450 w 5060217"/>
              <a:gd name="connsiteY30" fmla="*/ 416807 h 6578534"/>
              <a:gd name="connsiteX31" fmla="*/ 2403559 w 5060217"/>
              <a:gd name="connsiteY31" fmla="*/ 428421 h 6578534"/>
              <a:gd name="connsiteX32" fmla="*/ 3211391 w 5060217"/>
              <a:gd name="connsiteY32" fmla="*/ 899383 h 6578534"/>
              <a:gd name="connsiteX33" fmla="*/ 3224132 w 5060217"/>
              <a:gd name="connsiteY33" fmla="*/ 915764 h 6578534"/>
              <a:gd name="connsiteX34" fmla="*/ 3318049 w 5060217"/>
              <a:gd name="connsiteY34" fmla="*/ 898513 h 6578534"/>
              <a:gd name="connsiteX35" fmla="*/ 3910602 w 5060217"/>
              <a:gd name="connsiteY35" fmla="*/ 956283 h 6578534"/>
              <a:gd name="connsiteX36" fmla="*/ 3996185 w 5060217"/>
              <a:gd name="connsiteY36" fmla="*/ 992012 h 6578534"/>
              <a:gd name="connsiteX37" fmla="*/ 3990862 w 5060217"/>
              <a:gd name="connsiteY37" fmla="*/ 984893 h 6578534"/>
              <a:gd name="connsiteX38" fmla="*/ 2343150 w 5060217"/>
              <a:gd name="connsiteY38" fmla="*/ 207837 h 6578534"/>
              <a:gd name="connsiteX39" fmla="*/ 2343150 w 5060217"/>
              <a:gd name="connsiteY39" fmla="*/ 0 h 6578534"/>
              <a:gd name="connsiteX40" fmla="*/ 4403495 w 5060217"/>
              <a:gd name="connsiteY40" fmla="*/ 1226266 h 6578534"/>
              <a:gd name="connsiteX41" fmla="*/ 4422802 w 5060217"/>
              <a:gd name="connsiteY41" fmla="*/ 1266345 h 6578534"/>
              <a:gd name="connsiteX42" fmla="*/ 4559761 w 5060217"/>
              <a:gd name="connsiteY42" fmla="*/ 1413593 h 6578534"/>
              <a:gd name="connsiteX43" fmla="*/ 4843890 w 5060217"/>
              <a:gd name="connsiteY43" fmla="*/ 4347715 h 6578534"/>
              <a:gd name="connsiteX44" fmla="*/ 2070128 w 5060217"/>
              <a:gd name="connsiteY44" fmla="*/ 6510832 h 6578534"/>
              <a:gd name="connsiteX45" fmla="*/ 1715274 w 5060217"/>
              <a:gd name="connsiteY45" fmla="*/ 6330634 h 6578534"/>
              <a:gd name="connsiteX46" fmla="*/ 1665862 w 5060217"/>
              <a:gd name="connsiteY46" fmla="*/ 6290042 h 6578534"/>
              <a:gd name="connsiteX47" fmla="*/ 1589330 w 5060217"/>
              <a:gd name="connsiteY47" fmla="*/ 6274629 h 6578534"/>
              <a:gd name="connsiteX48" fmla="*/ 1216810 w 5060217"/>
              <a:gd name="connsiteY48" fmla="*/ 6118541 h 6578534"/>
              <a:gd name="connsiteX49" fmla="*/ 387914 w 5060217"/>
              <a:gd name="connsiteY49" fmla="*/ 4504609 h 6578534"/>
              <a:gd name="connsiteX50" fmla="*/ 391971 w 5060217"/>
              <a:gd name="connsiteY50" fmla="*/ 4333331 h 6578534"/>
              <a:gd name="connsiteX51" fmla="*/ 388698 w 5060217"/>
              <a:gd name="connsiteY51" fmla="*/ 4323241 h 6578534"/>
              <a:gd name="connsiteX52" fmla="*/ 270295 w 5060217"/>
              <a:gd name="connsiteY52" fmla="*/ 3604092 h 6578534"/>
              <a:gd name="connsiteX53" fmla="*/ 264183 w 5060217"/>
              <a:gd name="connsiteY53" fmla="*/ 3421376 h 6578534"/>
              <a:gd name="connsiteX54" fmla="*/ 184136 w 5060217"/>
              <a:gd name="connsiteY54" fmla="*/ 3255210 h 6578534"/>
              <a:gd name="connsiteX55" fmla="*/ 0 w 5060217"/>
              <a:gd name="connsiteY55" fmla="*/ 2343150 h 6578534"/>
              <a:gd name="connsiteX56" fmla="*/ 2343150 w 5060217"/>
              <a:gd name="connsiteY56" fmla="*/ 0 h 6578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5060217" h="6578534">
                <a:moveTo>
                  <a:pt x="4626387" y="1823052"/>
                </a:moveTo>
                <a:lnTo>
                  <a:pt x="4638696" y="1870924"/>
                </a:lnTo>
                <a:cubicBezTo>
                  <a:pt x="4669909" y="2023457"/>
                  <a:pt x="4686300" y="2181389"/>
                  <a:pt x="4686300" y="2343150"/>
                </a:cubicBezTo>
                <a:lnTo>
                  <a:pt x="4674589" y="2575083"/>
                </a:lnTo>
                <a:lnTo>
                  <a:pt x="4702153" y="2682374"/>
                </a:lnTo>
                <a:cubicBezTo>
                  <a:pt x="4834570" y="3328070"/>
                  <a:pt x="4701658" y="4109309"/>
                  <a:pt x="4281462" y="4824102"/>
                </a:cubicBezTo>
                <a:cubicBezTo>
                  <a:pt x="3767890" y="5697739"/>
                  <a:pt x="2958871" y="6244674"/>
                  <a:pt x="2196131" y="6320569"/>
                </a:cubicBezTo>
                <a:lnTo>
                  <a:pt x="2066079" y="6326178"/>
                </a:lnTo>
                <a:lnTo>
                  <a:pt x="2123338" y="6350242"/>
                </a:lnTo>
                <a:cubicBezTo>
                  <a:pt x="3058321" y="6660044"/>
                  <a:pt x="4204456" y="5739660"/>
                  <a:pt x="4683301" y="4294505"/>
                </a:cubicBezTo>
                <a:cubicBezTo>
                  <a:pt x="4982580" y="3391283"/>
                  <a:pt x="4950367" y="2496843"/>
                  <a:pt x="4655854" y="1877393"/>
                </a:cubicBezTo>
                <a:close/>
                <a:moveTo>
                  <a:pt x="3498592" y="1056985"/>
                </a:moveTo>
                <a:lnTo>
                  <a:pt x="3337138" y="1066413"/>
                </a:lnTo>
                <a:lnTo>
                  <a:pt x="3413706" y="1185500"/>
                </a:lnTo>
                <a:lnTo>
                  <a:pt x="3500323" y="1350784"/>
                </a:lnTo>
                <a:lnTo>
                  <a:pt x="3549467" y="1360682"/>
                </a:lnTo>
                <a:cubicBezTo>
                  <a:pt x="3678935" y="1395549"/>
                  <a:pt x="3803793" y="1447289"/>
                  <a:pt x="3921987" y="1516770"/>
                </a:cubicBezTo>
                <a:cubicBezTo>
                  <a:pt x="4099277" y="1620991"/>
                  <a:pt x="4248983" y="1757728"/>
                  <a:pt x="4370293" y="1919500"/>
                </a:cubicBezTo>
                <a:lnTo>
                  <a:pt x="4455962" y="2049627"/>
                </a:lnTo>
                <a:lnTo>
                  <a:pt x="4435081" y="1912810"/>
                </a:lnTo>
                <a:cubicBezTo>
                  <a:pt x="4392415" y="1704304"/>
                  <a:pt x="4319359" y="1506869"/>
                  <a:pt x="4220742" y="1325333"/>
                </a:cubicBezTo>
                <a:lnTo>
                  <a:pt x="4209760" y="1307255"/>
                </a:lnTo>
                <a:lnTo>
                  <a:pt x="4180962" y="1283086"/>
                </a:lnTo>
                <a:cubicBezTo>
                  <a:pt x="4082306" y="1211713"/>
                  <a:pt x="3974264" y="1155599"/>
                  <a:pt x="3857392" y="1116874"/>
                </a:cubicBezTo>
                <a:cubicBezTo>
                  <a:pt x="3740519" y="1078148"/>
                  <a:pt x="3620347" y="1058645"/>
                  <a:pt x="3498592" y="1056985"/>
                </a:cubicBezTo>
                <a:close/>
                <a:moveTo>
                  <a:pt x="2343150" y="207837"/>
                </a:moveTo>
                <a:cubicBezTo>
                  <a:pt x="1163849" y="207837"/>
                  <a:pt x="207837" y="1163849"/>
                  <a:pt x="207837" y="2343150"/>
                </a:cubicBezTo>
                <a:cubicBezTo>
                  <a:pt x="207837" y="2490563"/>
                  <a:pt x="222775" y="2634487"/>
                  <a:pt x="251219" y="2773490"/>
                </a:cubicBezTo>
                <a:lnTo>
                  <a:pt x="290895" y="2927795"/>
                </a:lnTo>
                <a:lnTo>
                  <a:pt x="304623" y="2811191"/>
                </a:lnTo>
                <a:cubicBezTo>
                  <a:pt x="499268" y="1449911"/>
                  <a:pt x="1337364" y="427213"/>
                  <a:pt x="2225450" y="416807"/>
                </a:cubicBezTo>
                <a:cubicBezTo>
                  <a:pt x="2284657" y="416113"/>
                  <a:pt x="2344085" y="419918"/>
                  <a:pt x="2403559" y="428421"/>
                </a:cubicBezTo>
                <a:cubicBezTo>
                  <a:pt x="2715799" y="473068"/>
                  <a:pt x="2990520" y="641675"/>
                  <a:pt x="3211391" y="899383"/>
                </a:cubicBezTo>
                <a:lnTo>
                  <a:pt x="3224132" y="915764"/>
                </a:lnTo>
                <a:lnTo>
                  <a:pt x="3318049" y="898513"/>
                </a:lnTo>
                <a:cubicBezTo>
                  <a:pt x="3519055" y="875060"/>
                  <a:pt x="3718664" y="892685"/>
                  <a:pt x="3910602" y="956283"/>
                </a:cubicBezTo>
                <a:lnTo>
                  <a:pt x="3996185" y="992012"/>
                </a:lnTo>
                <a:lnTo>
                  <a:pt x="3990862" y="984893"/>
                </a:lnTo>
                <a:cubicBezTo>
                  <a:pt x="3599214" y="510325"/>
                  <a:pt x="3006507" y="207837"/>
                  <a:pt x="2343150" y="207837"/>
                </a:cubicBezTo>
                <a:close/>
                <a:moveTo>
                  <a:pt x="2343150" y="0"/>
                </a:moveTo>
                <a:cubicBezTo>
                  <a:pt x="3232834" y="0"/>
                  <a:pt x="4006707" y="495847"/>
                  <a:pt x="4403495" y="1226266"/>
                </a:cubicBezTo>
                <a:lnTo>
                  <a:pt x="4422802" y="1266345"/>
                </a:lnTo>
                <a:lnTo>
                  <a:pt x="4559761" y="1413593"/>
                </a:lnTo>
                <a:cubicBezTo>
                  <a:pt x="5085320" y="2055637"/>
                  <a:pt x="5225065" y="3197331"/>
                  <a:pt x="4843890" y="4347715"/>
                </a:cubicBezTo>
                <a:cubicBezTo>
                  <a:pt x="4335657" y="5881561"/>
                  <a:pt x="3093801" y="6850022"/>
                  <a:pt x="2070128" y="6510832"/>
                </a:cubicBezTo>
                <a:cubicBezTo>
                  <a:pt x="1942168" y="6468433"/>
                  <a:pt x="1823676" y="6407609"/>
                  <a:pt x="1715274" y="6330634"/>
                </a:cubicBezTo>
                <a:lnTo>
                  <a:pt x="1665862" y="6290042"/>
                </a:lnTo>
                <a:lnTo>
                  <a:pt x="1589330" y="6274629"/>
                </a:lnTo>
                <a:cubicBezTo>
                  <a:pt x="1459861" y="6239762"/>
                  <a:pt x="1335003" y="6188022"/>
                  <a:pt x="1216810" y="6118541"/>
                </a:cubicBezTo>
                <a:cubicBezTo>
                  <a:pt x="684939" y="5805878"/>
                  <a:pt x="401323" y="5200572"/>
                  <a:pt x="387914" y="4504609"/>
                </a:cubicBezTo>
                <a:lnTo>
                  <a:pt x="391971" y="4333331"/>
                </a:lnTo>
                <a:lnTo>
                  <a:pt x="388698" y="4323241"/>
                </a:lnTo>
                <a:cubicBezTo>
                  <a:pt x="325807" y="4100152"/>
                  <a:pt x="285323" y="3858268"/>
                  <a:pt x="270295" y="3604092"/>
                </a:cubicBezTo>
                <a:lnTo>
                  <a:pt x="264183" y="3421376"/>
                </a:lnTo>
                <a:lnTo>
                  <a:pt x="184136" y="3255210"/>
                </a:lnTo>
                <a:cubicBezTo>
                  <a:pt x="65567" y="2974879"/>
                  <a:pt x="0" y="2666672"/>
                  <a:pt x="0" y="2343150"/>
                </a:cubicBezTo>
                <a:cubicBezTo>
                  <a:pt x="0" y="1049064"/>
                  <a:pt x="1049064" y="0"/>
                  <a:pt x="2343150" y="0"/>
                </a:cubicBezTo>
                <a:close/>
              </a:path>
            </a:pathLst>
          </a:custGeom>
          <a:solidFill>
            <a:schemeClr val="bg1"/>
          </a:solidFill>
        </p:spPr>
        <p:txBody>
          <a:bodyPr wrap="square">
            <a:noAutofit/>
          </a:bodyPr>
          <a:lstStyle/>
          <a:p>
            <a:r>
              <a:rPr lang="pt-BR"/>
              <a:t>Clique no ícone para adicionar uma imagem</a:t>
            </a:r>
          </a:p>
        </p:txBody>
      </p:sp>
      <p:pic>
        <p:nvPicPr>
          <p:cNvPr id="7" name="Gráfico 6">
            <a:extLst>
              <a:ext uri="{FF2B5EF4-FFF2-40B4-BE49-F238E27FC236}">
                <a16:creationId xmlns:a16="http://schemas.microsoft.com/office/drawing/2014/main" id="{C73B995A-5358-DE44-AF55-15FBDCC05B0F}"/>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7999001" y="6308728"/>
            <a:ext cx="899347" cy="505882"/>
          </a:xfrm>
          <a:prstGeom prst="rect">
            <a:avLst/>
          </a:prstGeom>
        </p:spPr>
      </p:pic>
    </p:spTree>
    <p:extLst>
      <p:ext uri="{BB962C8B-B14F-4D97-AF65-F5344CB8AC3E}">
        <p14:creationId xmlns:p14="http://schemas.microsoft.com/office/powerpoint/2010/main" val="213890817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p:cSld name="11_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5295900" y="304801"/>
            <a:ext cx="6286500" cy="5821364"/>
          </a:xfrm>
        </p:spPr>
        <p:txBody>
          <a:bodyPr anchor="ct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Espaço Reservado para Imagem 13">
            <a:extLst>
              <a:ext uri="{FF2B5EF4-FFF2-40B4-BE49-F238E27FC236}">
                <a16:creationId xmlns:a16="http://schemas.microsoft.com/office/drawing/2014/main" id="{150A4962-0155-644D-8F10-8E7C917A6FE0}"/>
              </a:ext>
            </a:extLst>
          </p:cNvPr>
          <p:cNvSpPr>
            <a:spLocks noGrp="1"/>
          </p:cNvSpPr>
          <p:nvPr>
            <p:ph type="pic" sz="quarter" idx="13"/>
          </p:nvPr>
        </p:nvSpPr>
        <p:spPr>
          <a:xfrm>
            <a:off x="0" y="139733"/>
            <a:ext cx="5060217" cy="6578534"/>
          </a:xfrm>
          <a:custGeom>
            <a:avLst/>
            <a:gdLst>
              <a:gd name="connsiteX0" fmla="*/ 4626387 w 5060217"/>
              <a:gd name="connsiteY0" fmla="*/ 1823052 h 6578534"/>
              <a:gd name="connsiteX1" fmla="*/ 4638696 w 5060217"/>
              <a:gd name="connsiteY1" fmla="*/ 1870924 h 6578534"/>
              <a:gd name="connsiteX2" fmla="*/ 4686300 w 5060217"/>
              <a:gd name="connsiteY2" fmla="*/ 2343150 h 6578534"/>
              <a:gd name="connsiteX3" fmla="*/ 4674589 w 5060217"/>
              <a:gd name="connsiteY3" fmla="*/ 2575083 h 6578534"/>
              <a:gd name="connsiteX4" fmla="*/ 4702153 w 5060217"/>
              <a:gd name="connsiteY4" fmla="*/ 2682374 h 6578534"/>
              <a:gd name="connsiteX5" fmla="*/ 4281462 w 5060217"/>
              <a:gd name="connsiteY5" fmla="*/ 4824102 h 6578534"/>
              <a:gd name="connsiteX6" fmla="*/ 2196131 w 5060217"/>
              <a:gd name="connsiteY6" fmla="*/ 6320569 h 6578534"/>
              <a:gd name="connsiteX7" fmla="*/ 2066079 w 5060217"/>
              <a:gd name="connsiteY7" fmla="*/ 6326178 h 6578534"/>
              <a:gd name="connsiteX8" fmla="*/ 2123338 w 5060217"/>
              <a:gd name="connsiteY8" fmla="*/ 6350242 h 6578534"/>
              <a:gd name="connsiteX9" fmla="*/ 4683301 w 5060217"/>
              <a:gd name="connsiteY9" fmla="*/ 4294505 h 6578534"/>
              <a:gd name="connsiteX10" fmla="*/ 4655854 w 5060217"/>
              <a:gd name="connsiteY10" fmla="*/ 1877393 h 6578534"/>
              <a:gd name="connsiteX11" fmla="*/ 3498592 w 5060217"/>
              <a:gd name="connsiteY11" fmla="*/ 1056985 h 6578534"/>
              <a:gd name="connsiteX12" fmla="*/ 3337138 w 5060217"/>
              <a:gd name="connsiteY12" fmla="*/ 1066413 h 6578534"/>
              <a:gd name="connsiteX13" fmla="*/ 3413706 w 5060217"/>
              <a:gd name="connsiteY13" fmla="*/ 1185500 h 6578534"/>
              <a:gd name="connsiteX14" fmla="*/ 3500323 w 5060217"/>
              <a:gd name="connsiteY14" fmla="*/ 1350784 h 6578534"/>
              <a:gd name="connsiteX15" fmla="*/ 3549467 w 5060217"/>
              <a:gd name="connsiteY15" fmla="*/ 1360682 h 6578534"/>
              <a:gd name="connsiteX16" fmla="*/ 3921987 w 5060217"/>
              <a:gd name="connsiteY16" fmla="*/ 1516770 h 6578534"/>
              <a:gd name="connsiteX17" fmla="*/ 4370293 w 5060217"/>
              <a:gd name="connsiteY17" fmla="*/ 1919500 h 6578534"/>
              <a:gd name="connsiteX18" fmla="*/ 4455962 w 5060217"/>
              <a:gd name="connsiteY18" fmla="*/ 2049627 h 6578534"/>
              <a:gd name="connsiteX19" fmla="*/ 4435081 w 5060217"/>
              <a:gd name="connsiteY19" fmla="*/ 1912810 h 6578534"/>
              <a:gd name="connsiteX20" fmla="*/ 4220742 w 5060217"/>
              <a:gd name="connsiteY20" fmla="*/ 1325333 h 6578534"/>
              <a:gd name="connsiteX21" fmla="*/ 4209760 w 5060217"/>
              <a:gd name="connsiteY21" fmla="*/ 1307255 h 6578534"/>
              <a:gd name="connsiteX22" fmla="*/ 4180962 w 5060217"/>
              <a:gd name="connsiteY22" fmla="*/ 1283086 h 6578534"/>
              <a:gd name="connsiteX23" fmla="*/ 3857392 w 5060217"/>
              <a:gd name="connsiteY23" fmla="*/ 1116874 h 6578534"/>
              <a:gd name="connsiteX24" fmla="*/ 3498592 w 5060217"/>
              <a:gd name="connsiteY24" fmla="*/ 1056985 h 6578534"/>
              <a:gd name="connsiteX25" fmla="*/ 2343150 w 5060217"/>
              <a:gd name="connsiteY25" fmla="*/ 207837 h 6578534"/>
              <a:gd name="connsiteX26" fmla="*/ 207837 w 5060217"/>
              <a:gd name="connsiteY26" fmla="*/ 2343150 h 6578534"/>
              <a:gd name="connsiteX27" fmla="*/ 251219 w 5060217"/>
              <a:gd name="connsiteY27" fmla="*/ 2773490 h 6578534"/>
              <a:gd name="connsiteX28" fmla="*/ 290895 w 5060217"/>
              <a:gd name="connsiteY28" fmla="*/ 2927795 h 6578534"/>
              <a:gd name="connsiteX29" fmla="*/ 304623 w 5060217"/>
              <a:gd name="connsiteY29" fmla="*/ 2811191 h 6578534"/>
              <a:gd name="connsiteX30" fmla="*/ 2225450 w 5060217"/>
              <a:gd name="connsiteY30" fmla="*/ 416807 h 6578534"/>
              <a:gd name="connsiteX31" fmla="*/ 2403559 w 5060217"/>
              <a:gd name="connsiteY31" fmla="*/ 428421 h 6578534"/>
              <a:gd name="connsiteX32" fmla="*/ 3211391 w 5060217"/>
              <a:gd name="connsiteY32" fmla="*/ 899383 h 6578534"/>
              <a:gd name="connsiteX33" fmla="*/ 3224132 w 5060217"/>
              <a:gd name="connsiteY33" fmla="*/ 915764 h 6578534"/>
              <a:gd name="connsiteX34" fmla="*/ 3318049 w 5060217"/>
              <a:gd name="connsiteY34" fmla="*/ 898513 h 6578534"/>
              <a:gd name="connsiteX35" fmla="*/ 3910602 w 5060217"/>
              <a:gd name="connsiteY35" fmla="*/ 956283 h 6578534"/>
              <a:gd name="connsiteX36" fmla="*/ 3996185 w 5060217"/>
              <a:gd name="connsiteY36" fmla="*/ 992012 h 6578534"/>
              <a:gd name="connsiteX37" fmla="*/ 3990862 w 5060217"/>
              <a:gd name="connsiteY37" fmla="*/ 984893 h 6578534"/>
              <a:gd name="connsiteX38" fmla="*/ 2343150 w 5060217"/>
              <a:gd name="connsiteY38" fmla="*/ 207837 h 6578534"/>
              <a:gd name="connsiteX39" fmla="*/ 2343150 w 5060217"/>
              <a:gd name="connsiteY39" fmla="*/ 0 h 6578534"/>
              <a:gd name="connsiteX40" fmla="*/ 4403495 w 5060217"/>
              <a:gd name="connsiteY40" fmla="*/ 1226266 h 6578534"/>
              <a:gd name="connsiteX41" fmla="*/ 4422802 w 5060217"/>
              <a:gd name="connsiteY41" fmla="*/ 1266345 h 6578534"/>
              <a:gd name="connsiteX42" fmla="*/ 4559761 w 5060217"/>
              <a:gd name="connsiteY42" fmla="*/ 1413593 h 6578534"/>
              <a:gd name="connsiteX43" fmla="*/ 4843890 w 5060217"/>
              <a:gd name="connsiteY43" fmla="*/ 4347715 h 6578534"/>
              <a:gd name="connsiteX44" fmla="*/ 2070128 w 5060217"/>
              <a:gd name="connsiteY44" fmla="*/ 6510832 h 6578534"/>
              <a:gd name="connsiteX45" fmla="*/ 1715274 w 5060217"/>
              <a:gd name="connsiteY45" fmla="*/ 6330634 h 6578534"/>
              <a:gd name="connsiteX46" fmla="*/ 1665862 w 5060217"/>
              <a:gd name="connsiteY46" fmla="*/ 6290042 h 6578534"/>
              <a:gd name="connsiteX47" fmla="*/ 1589330 w 5060217"/>
              <a:gd name="connsiteY47" fmla="*/ 6274629 h 6578534"/>
              <a:gd name="connsiteX48" fmla="*/ 1216810 w 5060217"/>
              <a:gd name="connsiteY48" fmla="*/ 6118541 h 6578534"/>
              <a:gd name="connsiteX49" fmla="*/ 387914 w 5060217"/>
              <a:gd name="connsiteY49" fmla="*/ 4504609 h 6578534"/>
              <a:gd name="connsiteX50" fmla="*/ 391971 w 5060217"/>
              <a:gd name="connsiteY50" fmla="*/ 4333331 h 6578534"/>
              <a:gd name="connsiteX51" fmla="*/ 388698 w 5060217"/>
              <a:gd name="connsiteY51" fmla="*/ 4323241 h 6578534"/>
              <a:gd name="connsiteX52" fmla="*/ 270295 w 5060217"/>
              <a:gd name="connsiteY52" fmla="*/ 3604092 h 6578534"/>
              <a:gd name="connsiteX53" fmla="*/ 264183 w 5060217"/>
              <a:gd name="connsiteY53" fmla="*/ 3421376 h 6578534"/>
              <a:gd name="connsiteX54" fmla="*/ 184136 w 5060217"/>
              <a:gd name="connsiteY54" fmla="*/ 3255210 h 6578534"/>
              <a:gd name="connsiteX55" fmla="*/ 0 w 5060217"/>
              <a:gd name="connsiteY55" fmla="*/ 2343150 h 6578534"/>
              <a:gd name="connsiteX56" fmla="*/ 2343150 w 5060217"/>
              <a:gd name="connsiteY56" fmla="*/ 0 h 6578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5060217" h="6578534">
                <a:moveTo>
                  <a:pt x="4626387" y="1823052"/>
                </a:moveTo>
                <a:lnTo>
                  <a:pt x="4638696" y="1870924"/>
                </a:lnTo>
                <a:cubicBezTo>
                  <a:pt x="4669909" y="2023457"/>
                  <a:pt x="4686300" y="2181389"/>
                  <a:pt x="4686300" y="2343150"/>
                </a:cubicBezTo>
                <a:lnTo>
                  <a:pt x="4674589" y="2575083"/>
                </a:lnTo>
                <a:lnTo>
                  <a:pt x="4702153" y="2682374"/>
                </a:lnTo>
                <a:cubicBezTo>
                  <a:pt x="4834570" y="3328070"/>
                  <a:pt x="4701658" y="4109309"/>
                  <a:pt x="4281462" y="4824102"/>
                </a:cubicBezTo>
                <a:cubicBezTo>
                  <a:pt x="3767890" y="5697739"/>
                  <a:pt x="2958871" y="6244674"/>
                  <a:pt x="2196131" y="6320569"/>
                </a:cubicBezTo>
                <a:lnTo>
                  <a:pt x="2066079" y="6326178"/>
                </a:lnTo>
                <a:lnTo>
                  <a:pt x="2123338" y="6350242"/>
                </a:lnTo>
                <a:cubicBezTo>
                  <a:pt x="3058321" y="6660044"/>
                  <a:pt x="4204456" y="5739660"/>
                  <a:pt x="4683301" y="4294505"/>
                </a:cubicBezTo>
                <a:cubicBezTo>
                  <a:pt x="4982580" y="3391283"/>
                  <a:pt x="4950367" y="2496843"/>
                  <a:pt x="4655854" y="1877393"/>
                </a:cubicBezTo>
                <a:close/>
                <a:moveTo>
                  <a:pt x="3498592" y="1056985"/>
                </a:moveTo>
                <a:lnTo>
                  <a:pt x="3337138" y="1066413"/>
                </a:lnTo>
                <a:lnTo>
                  <a:pt x="3413706" y="1185500"/>
                </a:lnTo>
                <a:lnTo>
                  <a:pt x="3500323" y="1350784"/>
                </a:lnTo>
                <a:lnTo>
                  <a:pt x="3549467" y="1360682"/>
                </a:lnTo>
                <a:cubicBezTo>
                  <a:pt x="3678935" y="1395549"/>
                  <a:pt x="3803793" y="1447289"/>
                  <a:pt x="3921987" y="1516770"/>
                </a:cubicBezTo>
                <a:cubicBezTo>
                  <a:pt x="4099277" y="1620991"/>
                  <a:pt x="4248983" y="1757728"/>
                  <a:pt x="4370293" y="1919500"/>
                </a:cubicBezTo>
                <a:lnTo>
                  <a:pt x="4455962" y="2049627"/>
                </a:lnTo>
                <a:lnTo>
                  <a:pt x="4435081" y="1912810"/>
                </a:lnTo>
                <a:cubicBezTo>
                  <a:pt x="4392415" y="1704304"/>
                  <a:pt x="4319359" y="1506869"/>
                  <a:pt x="4220742" y="1325333"/>
                </a:cubicBezTo>
                <a:lnTo>
                  <a:pt x="4209760" y="1307255"/>
                </a:lnTo>
                <a:lnTo>
                  <a:pt x="4180962" y="1283086"/>
                </a:lnTo>
                <a:cubicBezTo>
                  <a:pt x="4082306" y="1211713"/>
                  <a:pt x="3974264" y="1155599"/>
                  <a:pt x="3857392" y="1116874"/>
                </a:cubicBezTo>
                <a:cubicBezTo>
                  <a:pt x="3740519" y="1078148"/>
                  <a:pt x="3620347" y="1058645"/>
                  <a:pt x="3498592" y="1056985"/>
                </a:cubicBezTo>
                <a:close/>
                <a:moveTo>
                  <a:pt x="2343150" y="207837"/>
                </a:moveTo>
                <a:cubicBezTo>
                  <a:pt x="1163849" y="207837"/>
                  <a:pt x="207837" y="1163849"/>
                  <a:pt x="207837" y="2343150"/>
                </a:cubicBezTo>
                <a:cubicBezTo>
                  <a:pt x="207837" y="2490563"/>
                  <a:pt x="222775" y="2634487"/>
                  <a:pt x="251219" y="2773490"/>
                </a:cubicBezTo>
                <a:lnTo>
                  <a:pt x="290895" y="2927795"/>
                </a:lnTo>
                <a:lnTo>
                  <a:pt x="304623" y="2811191"/>
                </a:lnTo>
                <a:cubicBezTo>
                  <a:pt x="499268" y="1449911"/>
                  <a:pt x="1337364" y="427213"/>
                  <a:pt x="2225450" y="416807"/>
                </a:cubicBezTo>
                <a:cubicBezTo>
                  <a:pt x="2284657" y="416113"/>
                  <a:pt x="2344085" y="419918"/>
                  <a:pt x="2403559" y="428421"/>
                </a:cubicBezTo>
                <a:cubicBezTo>
                  <a:pt x="2715799" y="473068"/>
                  <a:pt x="2990520" y="641675"/>
                  <a:pt x="3211391" y="899383"/>
                </a:cubicBezTo>
                <a:lnTo>
                  <a:pt x="3224132" y="915764"/>
                </a:lnTo>
                <a:lnTo>
                  <a:pt x="3318049" y="898513"/>
                </a:lnTo>
                <a:cubicBezTo>
                  <a:pt x="3519055" y="875060"/>
                  <a:pt x="3718664" y="892685"/>
                  <a:pt x="3910602" y="956283"/>
                </a:cubicBezTo>
                <a:lnTo>
                  <a:pt x="3996185" y="992012"/>
                </a:lnTo>
                <a:lnTo>
                  <a:pt x="3990862" y="984893"/>
                </a:lnTo>
                <a:cubicBezTo>
                  <a:pt x="3599214" y="510325"/>
                  <a:pt x="3006507" y="207837"/>
                  <a:pt x="2343150" y="207837"/>
                </a:cubicBezTo>
                <a:close/>
                <a:moveTo>
                  <a:pt x="2343150" y="0"/>
                </a:moveTo>
                <a:cubicBezTo>
                  <a:pt x="3232834" y="0"/>
                  <a:pt x="4006707" y="495847"/>
                  <a:pt x="4403495" y="1226266"/>
                </a:cubicBezTo>
                <a:lnTo>
                  <a:pt x="4422802" y="1266345"/>
                </a:lnTo>
                <a:lnTo>
                  <a:pt x="4559761" y="1413593"/>
                </a:lnTo>
                <a:cubicBezTo>
                  <a:pt x="5085320" y="2055637"/>
                  <a:pt x="5225065" y="3197331"/>
                  <a:pt x="4843890" y="4347715"/>
                </a:cubicBezTo>
                <a:cubicBezTo>
                  <a:pt x="4335657" y="5881561"/>
                  <a:pt x="3093801" y="6850022"/>
                  <a:pt x="2070128" y="6510832"/>
                </a:cubicBezTo>
                <a:cubicBezTo>
                  <a:pt x="1942168" y="6468433"/>
                  <a:pt x="1823676" y="6407609"/>
                  <a:pt x="1715274" y="6330634"/>
                </a:cubicBezTo>
                <a:lnTo>
                  <a:pt x="1665862" y="6290042"/>
                </a:lnTo>
                <a:lnTo>
                  <a:pt x="1589330" y="6274629"/>
                </a:lnTo>
                <a:cubicBezTo>
                  <a:pt x="1459861" y="6239762"/>
                  <a:pt x="1335003" y="6188022"/>
                  <a:pt x="1216810" y="6118541"/>
                </a:cubicBezTo>
                <a:cubicBezTo>
                  <a:pt x="684939" y="5805878"/>
                  <a:pt x="401323" y="5200572"/>
                  <a:pt x="387914" y="4504609"/>
                </a:cubicBezTo>
                <a:lnTo>
                  <a:pt x="391971" y="4333331"/>
                </a:lnTo>
                <a:lnTo>
                  <a:pt x="388698" y="4323241"/>
                </a:lnTo>
                <a:cubicBezTo>
                  <a:pt x="325807" y="4100152"/>
                  <a:pt x="285323" y="3858268"/>
                  <a:pt x="270295" y="3604092"/>
                </a:cubicBezTo>
                <a:lnTo>
                  <a:pt x="264183" y="3421376"/>
                </a:lnTo>
                <a:lnTo>
                  <a:pt x="184136" y="3255210"/>
                </a:lnTo>
                <a:cubicBezTo>
                  <a:pt x="65567" y="2974879"/>
                  <a:pt x="0" y="2666672"/>
                  <a:pt x="0" y="2343150"/>
                </a:cubicBezTo>
                <a:cubicBezTo>
                  <a:pt x="0" y="1049064"/>
                  <a:pt x="1049064" y="0"/>
                  <a:pt x="2343150" y="0"/>
                </a:cubicBezTo>
                <a:close/>
              </a:path>
            </a:pathLst>
          </a:custGeom>
          <a:solidFill>
            <a:schemeClr val="bg1"/>
          </a:solidFill>
        </p:spPr>
        <p:txBody>
          <a:bodyPr wrap="square">
            <a:noAutofit/>
          </a:bodyPr>
          <a:lstStyle/>
          <a:p>
            <a:r>
              <a:rPr lang="pt-BR"/>
              <a:t>Clique no ícone para adicionar uma imagem</a:t>
            </a:r>
          </a:p>
        </p:txBody>
      </p:sp>
      <p:pic>
        <p:nvPicPr>
          <p:cNvPr id="6" name="Gráfico 5">
            <a:extLst>
              <a:ext uri="{FF2B5EF4-FFF2-40B4-BE49-F238E27FC236}">
                <a16:creationId xmlns:a16="http://schemas.microsoft.com/office/drawing/2014/main" id="{C83C1677-E32F-C947-878E-1CDF16B49EF2}"/>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7999001" y="6308728"/>
            <a:ext cx="899347" cy="505882"/>
          </a:xfrm>
          <a:prstGeom prst="rect">
            <a:avLst/>
          </a:prstGeom>
        </p:spPr>
      </p:pic>
    </p:spTree>
    <p:extLst>
      <p:ext uri="{BB962C8B-B14F-4D97-AF65-F5344CB8AC3E}">
        <p14:creationId xmlns:p14="http://schemas.microsoft.com/office/powerpoint/2010/main" val="186105616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p:cSld name="12_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5827059" y="711203"/>
            <a:ext cx="5933339" cy="5784210"/>
          </a:xfrm>
        </p:spPr>
        <p:txBody>
          <a:bodyPr/>
          <a:lstStyle>
            <a:lvl1pPr>
              <a:buNone/>
              <a:defRPr/>
            </a:lvl1pPr>
            <a:lvl2pPr>
              <a:buNone/>
              <a:defRPr/>
            </a:lvl2pPr>
            <a:lvl3pPr>
              <a:buNone/>
              <a:defRPr/>
            </a:lvl3pPr>
            <a:lvl4pPr>
              <a:buNone/>
              <a:defRPr/>
            </a:lvl4pPr>
            <a:lvl5pPr>
              <a:buNone/>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Espaço Reservado para Imagem 5">
            <a:extLst>
              <a:ext uri="{FF2B5EF4-FFF2-40B4-BE49-F238E27FC236}">
                <a16:creationId xmlns:a16="http://schemas.microsoft.com/office/drawing/2014/main" id="{10A7FF37-1ABB-3C42-98E9-3035A3F5D9EE}"/>
              </a:ext>
            </a:extLst>
          </p:cNvPr>
          <p:cNvSpPr>
            <a:spLocks noGrp="1"/>
          </p:cNvSpPr>
          <p:nvPr>
            <p:ph type="pic" sz="quarter" idx="11"/>
          </p:nvPr>
        </p:nvSpPr>
        <p:spPr>
          <a:xfrm>
            <a:off x="196944" y="711202"/>
            <a:ext cx="5414962" cy="5414962"/>
          </a:xfrm>
          <a:custGeom>
            <a:avLst/>
            <a:gdLst>
              <a:gd name="connsiteX0" fmla="*/ 2707481 w 5414962"/>
              <a:gd name="connsiteY0" fmla="*/ 495370 h 5414962"/>
              <a:gd name="connsiteX1" fmla="*/ 4908456 w 5414962"/>
              <a:gd name="connsiteY1" fmla="*/ 2707481 h 5414962"/>
              <a:gd name="connsiteX2" fmla="*/ 2707481 w 5414962"/>
              <a:gd name="connsiteY2" fmla="*/ 4919592 h 5414962"/>
              <a:gd name="connsiteX3" fmla="*/ 506506 w 5414962"/>
              <a:gd name="connsiteY3" fmla="*/ 2707481 h 5414962"/>
              <a:gd name="connsiteX4" fmla="*/ 2707481 w 5414962"/>
              <a:gd name="connsiteY4" fmla="*/ 495370 h 5414962"/>
              <a:gd name="connsiteX5" fmla="*/ 2707481 w 5414962"/>
              <a:gd name="connsiteY5" fmla="*/ 165590 h 5414962"/>
              <a:gd name="connsiteX6" fmla="*/ 165590 w 5414962"/>
              <a:gd name="connsiteY6" fmla="*/ 2707481 h 5414962"/>
              <a:gd name="connsiteX7" fmla="*/ 2707481 w 5414962"/>
              <a:gd name="connsiteY7" fmla="*/ 5249372 h 5414962"/>
              <a:gd name="connsiteX8" fmla="*/ 5249372 w 5414962"/>
              <a:gd name="connsiteY8" fmla="*/ 2707481 h 5414962"/>
              <a:gd name="connsiteX9" fmla="*/ 2707481 w 5414962"/>
              <a:gd name="connsiteY9" fmla="*/ 165590 h 5414962"/>
              <a:gd name="connsiteX10" fmla="*/ 2707481 w 5414962"/>
              <a:gd name="connsiteY10" fmla="*/ 0 h 5414962"/>
              <a:gd name="connsiteX11" fmla="*/ 5414962 w 5414962"/>
              <a:gd name="connsiteY11" fmla="*/ 2707481 h 5414962"/>
              <a:gd name="connsiteX12" fmla="*/ 2707481 w 5414962"/>
              <a:gd name="connsiteY12" fmla="*/ 5414962 h 5414962"/>
              <a:gd name="connsiteX13" fmla="*/ 0 w 5414962"/>
              <a:gd name="connsiteY13" fmla="*/ 2707481 h 5414962"/>
              <a:gd name="connsiteX14" fmla="*/ 2707481 w 5414962"/>
              <a:gd name="connsiteY14" fmla="*/ 0 h 5414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414962" h="5414962">
                <a:moveTo>
                  <a:pt x="2707481" y="495370"/>
                </a:moveTo>
                <a:cubicBezTo>
                  <a:pt x="3923046" y="495370"/>
                  <a:pt x="4908456" y="1485766"/>
                  <a:pt x="4908456" y="2707481"/>
                </a:cubicBezTo>
                <a:cubicBezTo>
                  <a:pt x="4908456" y="3929196"/>
                  <a:pt x="3923046" y="4919592"/>
                  <a:pt x="2707481" y="4919592"/>
                </a:cubicBezTo>
                <a:cubicBezTo>
                  <a:pt x="1491916" y="4919592"/>
                  <a:pt x="506506" y="3929196"/>
                  <a:pt x="506506" y="2707481"/>
                </a:cubicBezTo>
                <a:cubicBezTo>
                  <a:pt x="506506" y="1485766"/>
                  <a:pt x="1491916" y="495370"/>
                  <a:pt x="2707481" y="495370"/>
                </a:cubicBezTo>
                <a:close/>
                <a:moveTo>
                  <a:pt x="2707481" y="165590"/>
                </a:moveTo>
                <a:cubicBezTo>
                  <a:pt x="1303633" y="165590"/>
                  <a:pt x="165590" y="1303633"/>
                  <a:pt x="165590" y="2707481"/>
                </a:cubicBezTo>
                <a:cubicBezTo>
                  <a:pt x="165590" y="4111329"/>
                  <a:pt x="1303633" y="5249372"/>
                  <a:pt x="2707481" y="5249372"/>
                </a:cubicBezTo>
                <a:cubicBezTo>
                  <a:pt x="4111329" y="5249372"/>
                  <a:pt x="5249372" y="4111329"/>
                  <a:pt x="5249372" y="2707481"/>
                </a:cubicBezTo>
                <a:cubicBezTo>
                  <a:pt x="5249372" y="1303633"/>
                  <a:pt x="4111329" y="165590"/>
                  <a:pt x="2707481" y="165590"/>
                </a:cubicBezTo>
                <a:close/>
                <a:moveTo>
                  <a:pt x="2707481" y="0"/>
                </a:moveTo>
                <a:cubicBezTo>
                  <a:pt x="4202781" y="0"/>
                  <a:pt x="5414962" y="1212181"/>
                  <a:pt x="5414962" y="2707481"/>
                </a:cubicBezTo>
                <a:cubicBezTo>
                  <a:pt x="5414962" y="4202781"/>
                  <a:pt x="4202781" y="5414962"/>
                  <a:pt x="2707481" y="5414962"/>
                </a:cubicBezTo>
                <a:cubicBezTo>
                  <a:pt x="1212181" y="5414962"/>
                  <a:pt x="0" y="4202781"/>
                  <a:pt x="0" y="2707481"/>
                </a:cubicBezTo>
                <a:cubicBezTo>
                  <a:pt x="0" y="1212181"/>
                  <a:pt x="1212181" y="0"/>
                  <a:pt x="2707481" y="0"/>
                </a:cubicBezTo>
                <a:close/>
              </a:path>
            </a:pathLst>
          </a:custGeom>
          <a:solidFill>
            <a:schemeClr val="bg1"/>
          </a:solidFill>
        </p:spPr>
        <p:txBody>
          <a:bodyPr wrap="square">
            <a:noAutofit/>
          </a:bodyPr>
          <a:lstStyle/>
          <a:p>
            <a:r>
              <a:rPr lang="pt-BR"/>
              <a:t>Clique no ícone para adicionar uma imagem</a:t>
            </a:r>
          </a:p>
        </p:txBody>
      </p:sp>
      <p:sp>
        <p:nvSpPr>
          <p:cNvPr id="5" name="Espaço Reservado para Imagem 4">
            <a:extLst>
              <a:ext uri="{FF2B5EF4-FFF2-40B4-BE49-F238E27FC236}">
                <a16:creationId xmlns:a16="http://schemas.microsoft.com/office/drawing/2014/main" id="{9E09A029-4217-A648-9228-3FF568CDF5B0}"/>
              </a:ext>
            </a:extLst>
          </p:cNvPr>
          <p:cNvSpPr>
            <a:spLocks noGrp="1"/>
          </p:cNvSpPr>
          <p:nvPr>
            <p:ph type="pic" sz="quarter" idx="12"/>
          </p:nvPr>
        </p:nvSpPr>
        <p:spPr>
          <a:xfrm>
            <a:off x="1273268" y="4124325"/>
            <a:ext cx="3262312" cy="2733675"/>
          </a:xfrm>
          <a:prstGeom prst="triangle">
            <a:avLst/>
          </a:prstGeom>
          <a:solidFill>
            <a:schemeClr val="bg1"/>
          </a:solidFill>
        </p:spPr>
        <p:txBody>
          <a:bodyPr/>
          <a:lstStyle/>
          <a:p>
            <a:r>
              <a:rPr lang="pt-BR"/>
              <a:t>Clique no ícone para adicionar uma imagem</a:t>
            </a:r>
          </a:p>
        </p:txBody>
      </p:sp>
      <p:pic>
        <p:nvPicPr>
          <p:cNvPr id="9" name="Gráfico 8">
            <a:extLst>
              <a:ext uri="{FF2B5EF4-FFF2-40B4-BE49-F238E27FC236}">
                <a16:creationId xmlns:a16="http://schemas.microsoft.com/office/drawing/2014/main" id="{8091C213-6C5D-DA41-8FA1-0A12FC582C78}"/>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2454750" y="114472"/>
            <a:ext cx="899347" cy="505882"/>
          </a:xfrm>
          <a:prstGeom prst="rect">
            <a:avLst/>
          </a:prstGeom>
        </p:spPr>
      </p:pic>
    </p:spTree>
    <p:extLst>
      <p:ext uri="{BB962C8B-B14F-4D97-AF65-F5344CB8AC3E}">
        <p14:creationId xmlns:p14="http://schemas.microsoft.com/office/powerpoint/2010/main" val="178229329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p:cSld name="13_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6613080" y="711203"/>
            <a:ext cx="5147318" cy="5784210"/>
          </a:xfrm>
        </p:spPr>
        <p:txBody>
          <a:bodyPr anchor="ctr"/>
          <a:lstStyle>
            <a:lvl1pPr algn="ctr">
              <a:buNone/>
              <a:defRPr cap="all" baseline="0"/>
            </a:lvl1pPr>
            <a:lvl2pPr algn="ctr">
              <a:buNone/>
              <a:defRPr cap="all" baseline="0"/>
            </a:lvl2pPr>
            <a:lvl3pPr algn="ctr">
              <a:buNone/>
              <a:defRPr cap="all" baseline="0"/>
            </a:lvl3pPr>
            <a:lvl4pPr algn="ctr">
              <a:buNone/>
              <a:defRPr cap="all" baseline="0"/>
            </a:lvl4pPr>
            <a:lvl5pPr algn="ctr">
              <a:buNone/>
              <a:defRPr cap="all" baseline="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Espaço Reservado para Imagem 3">
            <a:extLst>
              <a:ext uri="{FF2B5EF4-FFF2-40B4-BE49-F238E27FC236}">
                <a16:creationId xmlns:a16="http://schemas.microsoft.com/office/drawing/2014/main" id="{57690751-C724-8D4F-9381-955F0B94D333}"/>
              </a:ext>
            </a:extLst>
          </p:cNvPr>
          <p:cNvSpPr>
            <a:spLocks noGrp="1"/>
          </p:cNvSpPr>
          <p:nvPr>
            <p:ph type="pic" sz="quarter" idx="10"/>
          </p:nvPr>
        </p:nvSpPr>
        <p:spPr>
          <a:xfrm>
            <a:off x="419859" y="749300"/>
            <a:ext cx="1828511" cy="5359400"/>
          </a:xfrm>
          <a:effectLst>
            <a:outerShdw blurRad="50800" dist="38100" dir="5400000" algn="t" rotWithShape="0">
              <a:prstClr val="black">
                <a:alpha val="40000"/>
              </a:prstClr>
            </a:outerShdw>
          </a:effectLst>
        </p:spPr>
        <p:txBody>
          <a:bodyPr/>
          <a:lstStyle/>
          <a:p>
            <a:r>
              <a:rPr lang="pt-BR"/>
              <a:t>Clique no ícone para adicionar uma imagem</a:t>
            </a:r>
            <a:endParaRPr lang="pt-BR" dirty="0"/>
          </a:p>
        </p:txBody>
      </p:sp>
      <p:sp>
        <p:nvSpPr>
          <p:cNvPr id="11" name="Espaço Reservado para Imagem 3">
            <a:extLst>
              <a:ext uri="{FF2B5EF4-FFF2-40B4-BE49-F238E27FC236}">
                <a16:creationId xmlns:a16="http://schemas.microsoft.com/office/drawing/2014/main" id="{C2BEE438-6C1A-2946-B70F-255A4EED306B}"/>
              </a:ext>
            </a:extLst>
          </p:cNvPr>
          <p:cNvSpPr>
            <a:spLocks noGrp="1"/>
          </p:cNvSpPr>
          <p:nvPr>
            <p:ph type="pic" sz="quarter" idx="13"/>
          </p:nvPr>
        </p:nvSpPr>
        <p:spPr>
          <a:xfrm>
            <a:off x="4451384" y="1646783"/>
            <a:ext cx="1616763" cy="4337859"/>
          </a:xfrm>
          <a:effectLst>
            <a:outerShdw blurRad="50800" dist="38100" dir="2700000" algn="tl" rotWithShape="0">
              <a:prstClr val="black">
                <a:alpha val="40000"/>
              </a:prstClr>
            </a:outerShdw>
          </a:effectLst>
        </p:spPr>
        <p:txBody>
          <a:bodyPr/>
          <a:lstStyle/>
          <a:p>
            <a:r>
              <a:rPr lang="pt-BR"/>
              <a:t>Clique no ícone para adicionar uma imagem</a:t>
            </a:r>
          </a:p>
        </p:txBody>
      </p:sp>
      <p:sp>
        <p:nvSpPr>
          <p:cNvPr id="9" name="Espaço Reservado para Imagem 3">
            <a:extLst>
              <a:ext uri="{FF2B5EF4-FFF2-40B4-BE49-F238E27FC236}">
                <a16:creationId xmlns:a16="http://schemas.microsoft.com/office/drawing/2014/main" id="{48A63BEF-5E1C-1549-AADE-A802C31EE94D}"/>
              </a:ext>
            </a:extLst>
          </p:cNvPr>
          <p:cNvSpPr>
            <a:spLocks noGrp="1"/>
          </p:cNvSpPr>
          <p:nvPr>
            <p:ph type="pic" sz="quarter" idx="11"/>
          </p:nvPr>
        </p:nvSpPr>
        <p:spPr>
          <a:xfrm>
            <a:off x="1939636" y="1136012"/>
            <a:ext cx="2714625" cy="5359400"/>
          </a:xfrm>
          <a:ln w="63500">
            <a:solidFill>
              <a:schemeClr val="bg1"/>
            </a:solidFill>
          </a:ln>
        </p:spPr>
        <p:txBody>
          <a:bodyPr/>
          <a:lstStyle/>
          <a:p>
            <a:r>
              <a:rPr lang="pt-BR"/>
              <a:t>Clique no ícone para adicionar uma imagem</a:t>
            </a:r>
            <a:endParaRPr lang="pt-BR" dirty="0"/>
          </a:p>
        </p:txBody>
      </p:sp>
      <p:pic>
        <p:nvPicPr>
          <p:cNvPr id="7" name="Gráfico 6">
            <a:extLst>
              <a:ext uri="{FF2B5EF4-FFF2-40B4-BE49-F238E27FC236}">
                <a16:creationId xmlns:a16="http://schemas.microsoft.com/office/drawing/2014/main" id="{75C43BAD-FCB3-BF47-B633-DE9BA4F0CB9A}"/>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2454750" y="114472"/>
            <a:ext cx="899347" cy="505882"/>
          </a:xfrm>
          <a:prstGeom prst="rect">
            <a:avLst/>
          </a:prstGeom>
        </p:spPr>
      </p:pic>
    </p:spTree>
    <p:extLst>
      <p:ext uri="{BB962C8B-B14F-4D97-AF65-F5344CB8AC3E}">
        <p14:creationId xmlns:p14="http://schemas.microsoft.com/office/powerpoint/2010/main" val="187051743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p:cSld name="14_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387428" y="711203"/>
            <a:ext cx="5875349" cy="5465760"/>
          </a:xfrm>
        </p:spPr>
        <p:txBody>
          <a:bodyPr/>
          <a:lstStyle>
            <a:lvl1pPr>
              <a:buFont typeface="Arial" panose="020B0604020202020204" pitchFamily="34" charset="0"/>
              <a:buChar char="•"/>
              <a:defRPr/>
            </a:lvl1pPr>
            <a:lvl2pPr>
              <a:buFont typeface="Arial" panose="020B0604020202020204" pitchFamily="34" charset="0"/>
              <a:buChar char="•"/>
              <a:defRPr/>
            </a:lvl2pPr>
            <a:lvl3pPr>
              <a:buFont typeface="Arial" panose="020B0604020202020204" pitchFamily="34" charset="0"/>
              <a:buChar char="•"/>
              <a:defRPr/>
            </a:lvl3pPr>
            <a:lvl4pPr>
              <a:buFont typeface="Arial" panose="020B0604020202020204" pitchFamily="34" charset="0"/>
              <a:buChar char="•"/>
              <a:defRPr/>
            </a:lvl4pPr>
            <a:lvl5pPr>
              <a:buFont typeface="Arial" panose="020B0604020202020204" pitchFamily="34" charset="0"/>
              <a:buChar cha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Espaço Reservado para Imagem 3">
            <a:extLst>
              <a:ext uri="{FF2B5EF4-FFF2-40B4-BE49-F238E27FC236}">
                <a16:creationId xmlns:a16="http://schemas.microsoft.com/office/drawing/2014/main" id="{31BC8909-F3F0-3D43-9CBA-1F44512A8870}"/>
              </a:ext>
            </a:extLst>
          </p:cNvPr>
          <p:cNvSpPr>
            <a:spLocks noGrp="1"/>
          </p:cNvSpPr>
          <p:nvPr>
            <p:ph type="pic" sz="quarter" idx="10"/>
          </p:nvPr>
        </p:nvSpPr>
        <p:spPr>
          <a:xfrm>
            <a:off x="6538913" y="711200"/>
            <a:ext cx="5465762" cy="5465763"/>
          </a:xfrm>
          <a:solidFill>
            <a:schemeClr val="bg1"/>
          </a:solidFill>
          <a:ln w="82550">
            <a:solidFill>
              <a:schemeClr val="bg1"/>
            </a:solidFill>
          </a:ln>
        </p:spPr>
        <p:txBody>
          <a:bodyPr/>
          <a:lstStyle/>
          <a:p>
            <a:r>
              <a:rPr lang="pt-BR"/>
              <a:t>Clique no ícone para adicionar uma imagem</a:t>
            </a:r>
          </a:p>
        </p:txBody>
      </p:sp>
      <p:sp>
        <p:nvSpPr>
          <p:cNvPr id="10" name="Espaço Reservado para Imagem 9">
            <a:extLst>
              <a:ext uri="{FF2B5EF4-FFF2-40B4-BE49-F238E27FC236}">
                <a16:creationId xmlns:a16="http://schemas.microsoft.com/office/drawing/2014/main" id="{02138289-AA9A-3848-A76D-F67CB9FD7024}"/>
              </a:ext>
            </a:extLst>
          </p:cNvPr>
          <p:cNvSpPr>
            <a:spLocks noGrp="1"/>
          </p:cNvSpPr>
          <p:nvPr>
            <p:ph type="pic" sz="quarter" idx="11"/>
          </p:nvPr>
        </p:nvSpPr>
        <p:spPr>
          <a:xfrm>
            <a:off x="8008024" y="4330460"/>
            <a:ext cx="2527540" cy="2527540"/>
          </a:xfrm>
          <a:ln w="82550">
            <a:solidFill>
              <a:schemeClr val="bg1"/>
            </a:solidFill>
          </a:ln>
        </p:spPr>
        <p:txBody>
          <a:bodyPr/>
          <a:lstStyle/>
          <a:p>
            <a:r>
              <a:rPr lang="pt-BR"/>
              <a:t>Clique no ícone para adicionar uma imagem</a:t>
            </a:r>
          </a:p>
        </p:txBody>
      </p:sp>
      <p:pic>
        <p:nvPicPr>
          <p:cNvPr id="6" name="Gráfico 5">
            <a:extLst>
              <a:ext uri="{FF2B5EF4-FFF2-40B4-BE49-F238E27FC236}">
                <a16:creationId xmlns:a16="http://schemas.microsoft.com/office/drawing/2014/main" id="{6107DBB7-823C-B640-843E-884B0FD6BD3B}"/>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2454750" y="114472"/>
            <a:ext cx="899347" cy="505882"/>
          </a:xfrm>
          <a:prstGeom prst="rect">
            <a:avLst/>
          </a:prstGeom>
        </p:spPr>
      </p:pic>
    </p:spTree>
    <p:extLst>
      <p:ext uri="{BB962C8B-B14F-4D97-AF65-F5344CB8AC3E}">
        <p14:creationId xmlns:p14="http://schemas.microsoft.com/office/powerpoint/2010/main" val="21985616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userDrawn="1">
  <p:cSld name="15_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Imagem 5">
            <a:extLst>
              <a:ext uri="{FF2B5EF4-FFF2-40B4-BE49-F238E27FC236}">
                <a16:creationId xmlns:a16="http://schemas.microsoft.com/office/drawing/2014/main" id="{2CBAC433-BC16-4446-A15D-F7C1855A0DF9}"/>
              </a:ext>
            </a:extLst>
          </p:cNvPr>
          <p:cNvPicPr>
            <a:picLocks noChangeAspect="1"/>
          </p:cNvPicPr>
          <p:nvPr userDrawn="1"/>
        </p:nvPicPr>
        <p:blipFill>
          <a:blip r:embed="rId3">
            <a:alphaModFix amt="85000"/>
          </a:blip>
          <a:stretch>
            <a:fillRect/>
          </a:stretch>
        </p:blipFill>
        <p:spPr>
          <a:xfrm>
            <a:off x="3188680" y="-109646"/>
            <a:ext cx="8853898" cy="6858000"/>
          </a:xfrm>
          <a:prstGeom prst="rect">
            <a:avLst/>
          </a:prstGeom>
        </p:spPr>
      </p:pic>
      <p:sp>
        <p:nvSpPr>
          <p:cNvPr id="3" name="Content Placeholder 2"/>
          <p:cNvSpPr>
            <a:spLocks noGrp="1"/>
          </p:cNvSpPr>
          <p:nvPr>
            <p:ph idx="1" hasCustomPrompt="1"/>
          </p:nvPr>
        </p:nvSpPr>
        <p:spPr>
          <a:xfrm>
            <a:off x="6606481" y="442343"/>
            <a:ext cx="5147318" cy="5784210"/>
          </a:xfrm>
        </p:spPr>
        <p:txBody>
          <a:bodyPr anchor="ctr"/>
          <a:lstStyle>
            <a:lvl1pPr algn="ctr">
              <a:buNone/>
              <a:defRPr cap="all" baseline="0"/>
            </a:lvl1pPr>
            <a:lvl2pPr algn="ctr">
              <a:buNone/>
              <a:defRPr cap="all" baseline="0"/>
            </a:lvl2pPr>
            <a:lvl3pPr algn="ctr">
              <a:buNone/>
              <a:defRPr cap="all" baseline="0"/>
            </a:lvl3pPr>
            <a:lvl4pPr algn="ctr">
              <a:buNone/>
              <a:defRPr cap="all" baseline="0"/>
            </a:lvl4pPr>
            <a:lvl5pPr algn="ctr">
              <a:buNone/>
              <a:defRPr cap="all" baseline="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Espaço Reservado para Imagem 3">
            <a:extLst>
              <a:ext uri="{FF2B5EF4-FFF2-40B4-BE49-F238E27FC236}">
                <a16:creationId xmlns:a16="http://schemas.microsoft.com/office/drawing/2014/main" id="{48A63BEF-5E1C-1549-AADE-A802C31EE94D}"/>
              </a:ext>
            </a:extLst>
          </p:cNvPr>
          <p:cNvSpPr>
            <a:spLocks noGrp="1"/>
          </p:cNvSpPr>
          <p:nvPr>
            <p:ph type="pic" sz="quarter" idx="11"/>
          </p:nvPr>
        </p:nvSpPr>
        <p:spPr>
          <a:xfrm>
            <a:off x="403858" y="0"/>
            <a:ext cx="5664398" cy="6858000"/>
          </a:xfrm>
          <a:ln w="63500">
            <a:noFill/>
          </a:ln>
        </p:spPr>
        <p:txBody>
          <a:bodyPr/>
          <a:lstStyle/>
          <a:p>
            <a:r>
              <a:rPr lang="pt-BR"/>
              <a:t>Clique no ícone para adicionar uma imagem</a:t>
            </a:r>
            <a:endParaRPr lang="pt-BR" dirty="0"/>
          </a:p>
        </p:txBody>
      </p:sp>
      <p:sp>
        <p:nvSpPr>
          <p:cNvPr id="7" name="Espaço Reservado para Imagem 3">
            <a:extLst>
              <a:ext uri="{FF2B5EF4-FFF2-40B4-BE49-F238E27FC236}">
                <a16:creationId xmlns:a16="http://schemas.microsoft.com/office/drawing/2014/main" id="{49A0F302-B3A7-0D44-A7C1-AF62CB859D6C}"/>
              </a:ext>
            </a:extLst>
          </p:cNvPr>
          <p:cNvSpPr>
            <a:spLocks noGrp="1"/>
          </p:cNvSpPr>
          <p:nvPr>
            <p:ph type="pic" sz="quarter" idx="12"/>
          </p:nvPr>
        </p:nvSpPr>
        <p:spPr>
          <a:xfrm>
            <a:off x="1815167" y="2189934"/>
            <a:ext cx="2841779" cy="2688764"/>
          </a:xfrm>
          <a:ln w="63500">
            <a:solidFill>
              <a:schemeClr val="bg1"/>
            </a:solidFill>
          </a:ln>
        </p:spPr>
        <p:txBody>
          <a:bodyPr/>
          <a:lstStyle/>
          <a:p>
            <a:r>
              <a:rPr lang="pt-BR"/>
              <a:t>Clique no ícone para adicionar uma imagem</a:t>
            </a:r>
            <a:endParaRPr lang="pt-BR" dirty="0"/>
          </a:p>
        </p:txBody>
      </p:sp>
      <p:pic>
        <p:nvPicPr>
          <p:cNvPr id="10" name="Gráfico 9">
            <a:extLst>
              <a:ext uri="{FF2B5EF4-FFF2-40B4-BE49-F238E27FC236}">
                <a16:creationId xmlns:a16="http://schemas.microsoft.com/office/drawing/2014/main" id="{0490ED69-024F-8F47-814D-A205DD284028}"/>
              </a:ext>
            </a:extLst>
          </p:cNvPr>
          <p:cNvPicPr>
            <a:picLocks noChangeAspect="1"/>
          </p:cNvPicPr>
          <p:nvPr userDrawn="1"/>
        </p:nvPicPr>
        <p:blipFill>
          <a:blip r:embed="rId4">
            <a:extLst>
              <a:ext uri="{96DAC541-7B7A-43D3-8B79-37D633B846F1}">
                <asvg:svgBlip xmlns:asvg="http://schemas.microsoft.com/office/drawing/2016/SVG/main" r:embed="rId5"/>
              </a:ext>
            </a:extLst>
          </a:blip>
          <a:srcRect/>
          <a:stretch/>
        </p:blipFill>
        <p:spPr>
          <a:xfrm>
            <a:off x="8853078" y="6305624"/>
            <a:ext cx="899347" cy="505882"/>
          </a:xfrm>
          <a:prstGeom prst="rect">
            <a:avLst/>
          </a:prstGeom>
        </p:spPr>
      </p:pic>
    </p:spTree>
    <p:extLst>
      <p:ext uri="{BB962C8B-B14F-4D97-AF65-F5344CB8AC3E}">
        <p14:creationId xmlns:p14="http://schemas.microsoft.com/office/powerpoint/2010/main" val="93807509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userDrawn="1">
  <p:cSld name="16_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Imagem 6">
            <a:extLst>
              <a:ext uri="{FF2B5EF4-FFF2-40B4-BE49-F238E27FC236}">
                <a16:creationId xmlns:a16="http://schemas.microsoft.com/office/drawing/2014/main" id="{3495C8EE-22BD-3C44-BB72-1FB7D050BB59}"/>
              </a:ext>
            </a:extLst>
          </p:cNvPr>
          <p:cNvPicPr>
            <a:picLocks noChangeAspect="1"/>
          </p:cNvPicPr>
          <p:nvPr userDrawn="1"/>
        </p:nvPicPr>
        <p:blipFill>
          <a:blip r:embed="rId3">
            <a:alphaModFix amt="85000"/>
          </a:blip>
          <a:stretch>
            <a:fillRect/>
          </a:stretch>
        </p:blipFill>
        <p:spPr>
          <a:xfrm>
            <a:off x="3188680" y="-109646"/>
            <a:ext cx="8853898" cy="6858000"/>
          </a:xfrm>
          <a:prstGeom prst="rect">
            <a:avLst/>
          </a:prstGeom>
        </p:spPr>
      </p:pic>
      <p:sp>
        <p:nvSpPr>
          <p:cNvPr id="2" name="Title 1"/>
          <p:cNvSpPr>
            <a:spLocks noGrp="1"/>
          </p:cNvSpPr>
          <p:nvPr>
            <p:ph type="title" hasCustomPrompt="1"/>
          </p:nvPr>
        </p:nvSpPr>
        <p:spPr>
          <a:xfrm>
            <a:off x="5883964" y="484188"/>
            <a:ext cx="5698435" cy="1143000"/>
          </a:xfrm>
        </p:spPr>
        <p:txBody>
          <a:bodyPr/>
          <a:lstStyle>
            <a:lvl1pPr algn="l">
              <a:defRPr b="1" cap="all" baseline="0"/>
            </a:lvl1pPr>
          </a:lstStyle>
          <a:p>
            <a:r>
              <a:rPr lang="en-US" dirty="0"/>
              <a:t>Click to edit Master title style</a:t>
            </a:r>
          </a:p>
        </p:txBody>
      </p:sp>
      <p:sp>
        <p:nvSpPr>
          <p:cNvPr id="3" name="Content Placeholder 2"/>
          <p:cNvSpPr>
            <a:spLocks noGrp="1"/>
          </p:cNvSpPr>
          <p:nvPr>
            <p:ph idx="1"/>
          </p:nvPr>
        </p:nvSpPr>
        <p:spPr>
          <a:xfrm>
            <a:off x="5883964" y="2019300"/>
            <a:ext cx="5698435" cy="4106864"/>
          </a:xfrm>
        </p:spPr>
        <p:txBody>
          <a:bodyPr/>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endParaRPr lang="en-US" dirty="0"/>
          </a:p>
        </p:txBody>
      </p:sp>
      <p:sp>
        <p:nvSpPr>
          <p:cNvPr id="6" name="Espaço Reservado para Imagem 40">
            <a:extLst>
              <a:ext uri="{FF2B5EF4-FFF2-40B4-BE49-F238E27FC236}">
                <a16:creationId xmlns:a16="http://schemas.microsoft.com/office/drawing/2014/main" id="{214A051E-A8FC-7749-90C3-EE68FB9B219F}"/>
              </a:ext>
            </a:extLst>
          </p:cNvPr>
          <p:cNvSpPr>
            <a:spLocks noGrp="1"/>
          </p:cNvSpPr>
          <p:nvPr>
            <p:ph type="pic" sz="quarter" idx="11"/>
          </p:nvPr>
        </p:nvSpPr>
        <p:spPr>
          <a:xfrm>
            <a:off x="238539" y="234124"/>
            <a:ext cx="5414962" cy="5414962"/>
          </a:xfrm>
          <a:custGeom>
            <a:avLst/>
            <a:gdLst>
              <a:gd name="connsiteX0" fmla="*/ 2707481 w 5414962"/>
              <a:gd name="connsiteY0" fmla="*/ 495370 h 5414962"/>
              <a:gd name="connsiteX1" fmla="*/ 4908456 w 5414962"/>
              <a:gd name="connsiteY1" fmla="*/ 2707481 h 5414962"/>
              <a:gd name="connsiteX2" fmla="*/ 2707481 w 5414962"/>
              <a:gd name="connsiteY2" fmla="*/ 4919592 h 5414962"/>
              <a:gd name="connsiteX3" fmla="*/ 506506 w 5414962"/>
              <a:gd name="connsiteY3" fmla="*/ 2707481 h 5414962"/>
              <a:gd name="connsiteX4" fmla="*/ 2707481 w 5414962"/>
              <a:gd name="connsiteY4" fmla="*/ 495370 h 5414962"/>
              <a:gd name="connsiteX5" fmla="*/ 2707481 w 5414962"/>
              <a:gd name="connsiteY5" fmla="*/ 165590 h 5414962"/>
              <a:gd name="connsiteX6" fmla="*/ 165590 w 5414962"/>
              <a:gd name="connsiteY6" fmla="*/ 2707481 h 5414962"/>
              <a:gd name="connsiteX7" fmla="*/ 2707481 w 5414962"/>
              <a:gd name="connsiteY7" fmla="*/ 5249372 h 5414962"/>
              <a:gd name="connsiteX8" fmla="*/ 5249372 w 5414962"/>
              <a:gd name="connsiteY8" fmla="*/ 2707481 h 5414962"/>
              <a:gd name="connsiteX9" fmla="*/ 2707481 w 5414962"/>
              <a:gd name="connsiteY9" fmla="*/ 165590 h 5414962"/>
              <a:gd name="connsiteX10" fmla="*/ 2707481 w 5414962"/>
              <a:gd name="connsiteY10" fmla="*/ 0 h 5414962"/>
              <a:gd name="connsiteX11" fmla="*/ 5414962 w 5414962"/>
              <a:gd name="connsiteY11" fmla="*/ 2707481 h 5414962"/>
              <a:gd name="connsiteX12" fmla="*/ 2707481 w 5414962"/>
              <a:gd name="connsiteY12" fmla="*/ 5414962 h 5414962"/>
              <a:gd name="connsiteX13" fmla="*/ 0 w 5414962"/>
              <a:gd name="connsiteY13" fmla="*/ 2707481 h 5414962"/>
              <a:gd name="connsiteX14" fmla="*/ 2707481 w 5414962"/>
              <a:gd name="connsiteY14" fmla="*/ 0 h 5414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414962" h="5414962">
                <a:moveTo>
                  <a:pt x="2707481" y="495370"/>
                </a:moveTo>
                <a:cubicBezTo>
                  <a:pt x="3923046" y="495370"/>
                  <a:pt x="4908456" y="1485766"/>
                  <a:pt x="4908456" y="2707481"/>
                </a:cubicBezTo>
                <a:cubicBezTo>
                  <a:pt x="4908456" y="3929196"/>
                  <a:pt x="3923046" y="4919592"/>
                  <a:pt x="2707481" y="4919592"/>
                </a:cubicBezTo>
                <a:cubicBezTo>
                  <a:pt x="1491916" y="4919592"/>
                  <a:pt x="506506" y="3929196"/>
                  <a:pt x="506506" y="2707481"/>
                </a:cubicBezTo>
                <a:cubicBezTo>
                  <a:pt x="506506" y="1485766"/>
                  <a:pt x="1491916" y="495370"/>
                  <a:pt x="2707481" y="495370"/>
                </a:cubicBezTo>
                <a:close/>
                <a:moveTo>
                  <a:pt x="2707481" y="165590"/>
                </a:moveTo>
                <a:cubicBezTo>
                  <a:pt x="1303633" y="165590"/>
                  <a:pt x="165590" y="1303633"/>
                  <a:pt x="165590" y="2707481"/>
                </a:cubicBezTo>
                <a:cubicBezTo>
                  <a:pt x="165590" y="4111329"/>
                  <a:pt x="1303633" y="5249372"/>
                  <a:pt x="2707481" y="5249372"/>
                </a:cubicBezTo>
                <a:cubicBezTo>
                  <a:pt x="4111329" y="5249372"/>
                  <a:pt x="5249372" y="4111329"/>
                  <a:pt x="5249372" y="2707481"/>
                </a:cubicBezTo>
                <a:cubicBezTo>
                  <a:pt x="5249372" y="1303633"/>
                  <a:pt x="4111329" y="165590"/>
                  <a:pt x="2707481" y="165590"/>
                </a:cubicBezTo>
                <a:close/>
                <a:moveTo>
                  <a:pt x="2707481" y="0"/>
                </a:moveTo>
                <a:cubicBezTo>
                  <a:pt x="4202781" y="0"/>
                  <a:pt x="5414962" y="1212181"/>
                  <a:pt x="5414962" y="2707481"/>
                </a:cubicBezTo>
                <a:cubicBezTo>
                  <a:pt x="5414962" y="4202781"/>
                  <a:pt x="4202781" y="5414962"/>
                  <a:pt x="2707481" y="5414962"/>
                </a:cubicBezTo>
                <a:cubicBezTo>
                  <a:pt x="1212181" y="5414962"/>
                  <a:pt x="0" y="4202781"/>
                  <a:pt x="0" y="2707481"/>
                </a:cubicBezTo>
                <a:cubicBezTo>
                  <a:pt x="0" y="1212181"/>
                  <a:pt x="1212181" y="0"/>
                  <a:pt x="2707481" y="0"/>
                </a:cubicBezTo>
                <a:close/>
              </a:path>
            </a:pathLst>
          </a:custGeom>
          <a:solidFill>
            <a:schemeClr val="bg1"/>
          </a:solidFill>
          <a:ln>
            <a:noFill/>
          </a:ln>
        </p:spPr>
        <p:txBody>
          <a:bodyPr wrap="square">
            <a:noAutofit/>
          </a:bodyPr>
          <a:lstStyle/>
          <a:p>
            <a:r>
              <a:rPr lang="pt-BR"/>
              <a:t>Clique no ícone para adicionar uma imagem</a:t>
            </a:r>
          </a:p>
        </p:txBody>
      </p:sp>
      <p:sp>
        <p:nvSpPr>
          <p:cNvPr id="5" name="Espaço Reservado para Imagem 4">
            <a:extLst>
              <a:ext uri="{FF2B5EF4-FFF2-40B4-BE49-F238E27FC236}">
                <a16:creationId xmlns:a16="http://schemas.microsoft.com/office/drawing/2014/main" id="{39450BE8-9AC4-BC4E-A3DF-01AAF3C710A0}"/>
              </a:ext>
            </a:extLst>
          </p:cNvPr>
          <p:cNvSpPr>
            <a:spLocks noGrp="1"/>
          </p:cNvSpPr>
          <p:nvPr>
            <p:ph type="pic" sz="quarter" idx="12"/>
          </p:nvPr>
        </p:nvSpPr>
        <p:spPr>
          <a:xfrm>
            <a:off x="719655" y="3429000"/>
            <a:ext cx="4452730" cy="3429000"/>
          </a:xfrm>
          <a:prstGeom prst="triangle">
            <a:avLst/>
          </a:prstGeom>
          <a:solidFill>
            <a:schemeClr val="bg1"/>
          </a:solidFill>
        </p:spPr>
        <p:txBody>
          <a:bodyPr/>
          <a:lstStyle/>
          <a:p>
            <a:endParaRPr lang="pt-BR"/>
          </a:p>
        </p:txBody>
      </p:sp>
      <p:pic>
        <p:nvPicPr>
          <p:cNvPr id="8" name="Gráfico 7">
            <a:extLst>
              <a:ext uri="{FF2B5EF4-FFF2-40B4-BE49-F238E27FC236}">
                <a16:creationId xmlns:a16="http://schemas.microsoft.com/office/drawing/2014/main" id="{842A2287-04AE-F543-82BB-308DED492EF9}"/>
              </a:ext>
            </a:extLst>
          </p:cNvPr>
          <p:cNvPicPr>
            <a:picLocks noChangeAspect="1"/>
          </p:cNvPicPr>
          <p:nvPr userDrawn="1"/>
        </p:nvPicPr>
        <p:blipFill>
          <a:blip r:embed="rId4">
            <a:extLst>
              <a:ext uri="{96DAC541-7B7A-43D3-8B79-37D633B846F1}">
                <asvg:svgBlip xmlns:asvg="http://schemas.microsoft.com/office/drawing/2016/SVG/main" r:embed="rId5"/>
              </a:ext>
            </a:extLst>
          </a:blip>
          <a:srcRect/>
          <a:stretch/>
        </p:blipFill>
        <p:spPr>
          <a:xfrm>
            <a:off x="8283507" y="6265335"/>
            <a:ext cx="899347" cy="505882"/>
          </a:xfrm>
          <a:prstGeom prst="rect">
            <a:avLst/>
          </a:prstGeom>
        </p:spPr>
      </p:pic>
    </p:spTree>
    <p:extLst>
      <p:ext uri="{BB962C8B-B14F-4D97-AF65-F5344CB8AC3E}">
        <p14:creationId xmlns:p14="http://schemas.microsoft.com/office/powerpoint/2010/main" val="395502914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ítulo e Conteúd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BR"/>
              <a:t>Clique para editar o título Mestre</a:t>
            </a:r>
            <a:endParaRPr lang="en-US"/>
          </a:p>
        </p:txBody>
      </p:sp>
      <p:sp>
        <p:nvSpPr>
          <p:cNvPr id="3" name="Content Placeholder 2"/>
          <p:cNvSpPr>
            <a:spLocks noGrp="1"/>
          </p:cNvSpPr>
          <p:nvPr>
            <p:ph idx="1"/>
          </p:nvPr>
        </p:nvSpPr>
        <p:spPr/>
        <p:txBody>
          <a:bodyPr/>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endParaRPr lang="en-US"/>
          </a:p>
        </p:txBody>
      </p:sp>
    </p:spTree>
    <p:extLst>
      <p:ext uri="{BB962C8B-B14F-4D97-AF65-F5344CB8AC3E}">
        <p14:creationId xmlns:p14="http://schemas.microsoft.com/office/powerpoint/2010/main" val="307658927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preserve="1" userDrawn="1">
  <p:cSld name="17_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Imagem 4">
            <a:extLst>
              <a:ext uri="{FF2B5EF4-FFF2-40B4-BE49-F238E27FC236}">
                <a16:creationId xmlns:a16="http://schemas.microsoft.com/office/drawing/2014/main" id="{11A41739-738C-1144-9A6C-77C94415861C}"/>
              </a:ext>
            </a:extLst>
          </p:cNvPr>
          <p:cNvPicPr>
            <a:picLocks noChangeAspect="1"/>
          </p:cNvPicPr>
          <p:nvPr userDrawn="1"/>
        </p:nvPicPr>
        <p:blipFill>
          <a:blip r:embed="rId3">
            <a:alphaModFix amt="85000"/>
          </a:blip>
          <a:stretch>
            <a:fillRect/>
          </a:stretch>
        </p:blipFill>
        <p:spPr>
          <a:xfrm>
            <a:off x="3188680" y="-109646"/>
            <a:ext cx="8853898" cy="6858000"/>
          </a:xfrm>
          <a:prstGeom prst="rect">
            <a:avLst/>
          </a:prstGeom>
        </p:spPr>
      </p:pic>
      <p:sp>
        <p:nvSpPr>
          <p:cNvPr id="3" name="Content Placeholder 2"/>
          <p:cNvSpPr>
            <a:spLocks noGrp="1"/>
          </p:cNvSpPr>
          <p:nvPr>
            <p:ph idx="1" hasCustomPrompt="1"/>
          </p:nvPr>
        </p:nvSpPr>
        <p:spPr>
          <a:xfrm>
            <a:off x="5915410" y="306658"/>
            <a:ext cx="5844988" cy="6244683"/>
          </a:xfrm>
        </p:spPr>
        <p:txBody>
          <a:bodyPr anchor="ctr">
            <a:normAutofit/>
          </a:bodyPr>
          <a:lstStyle>
            <a:lvl1pPr indent="0" algn="ctr">
              <a:buFont typeface="Arial" panose="020B0604020202020204" pitchFamily="34" charset="0"/>
              <a:buNone/>
              <a:defRPr sz="3600" i="0"/>
            </a:lvl1pPr>
          </a:lstStyle>
          <a:p>
            <a:pPr lvl="0"/>
            <a:r>
              <a:rPr lang="en-US" dirty="0"/>
              <a:t>Click to edit Master text styles</a:t>
            </a:r>
          </a:p>
        </p:txBody>
      </p:sp>
      <p:sp>
        <p:nvSpPr>
          <p:cNvPr id="41" name="Espaço Reservado para Imagem 40">
            <a:extLst>
              <a:ext uri="{FF2B5EF4-FFF2-40B4-BE49-F238E27FC236}">
                <a16:creationId xmlns:a16="http://schemas.microsoft.com/office/drawing/2014/main" id="{1847BAF3-4AAB-2540-A9FE-C08A6150242C}"/>
              </a:ext>
            </a:extLst>
          </p:cNvPr>
          <p:cNvSpPr>
            <a:spLocks noGrp="1"/>
          </p:cNvSpPr>
          <p:nvPr>
            <p:ph type="pic" sz="quarter" idx="11"/>
          </p:nvPr>
        </p:nvSpPr>
        <p:spPr>
          <a:xfrm>
            <a:off x="196944" y="711202"/>
            <a:ext cx="5414962" cy="5414962"/>
          </a:xfrm>
          <a:custGeom>
            <a:avLst/>
            <a:gdLst>
              <a:gd name="connsiteX0" fmla="*/ 2707481 w 5414962"/>
              <a:gd name="connsiteY0" fmla="*/ 495370 h 5414962"/>
              <a:gd name="connsiteX1" fmla="*/ 4908456 w 5414962"/>
              <a:gd name="connsiteY1" fmla="*/ 2707481 h 5414962"/>
              <a:gd name="connsiteX2" fmla="*/ 2707481 w 5414962"/>
              <a:gd name="connsiteY2" fmla="*/ 4919592 h 5414962"/>
              <a:gd name="connsiteX3" fmla="*/ 506506 w 5414962"/>
              <a:gd name="connsiteY3" fmla="*/ 2707481 h 5414962"/>
              <a:gd name="connsiteX4" fmla="*/ 2707481 w 5414962"/>
              <a:gd name="connsiteY4" fmla="*/ 495370 h 5414962"/>
              <a:gd name="connsiteX5" fmla="*/ 2707481 w 5414962"/>
              <a:gd name="connsiteY5" fmla="*/ 165590 h 5414962"/>
              <a:gd name="connsiteX6" fmla="*/ 165590 w 5414962"/>
              <a:gd name="connsiteY6" fmla="*/ 2707481 h 5414962"/>
              <a:gd name="connsiteX7" fmla="*/ 2707481 w 5414962"/>
              <a:gd name="connsiteY7" fmla="*/ 5249372 h 5414962"/>
              <a:gd name="connsiteX8" fmla="*/ 5249372 w 5414962"/>
              <a:gd name="connsiteY8" fmla="*/ 2707481 h 5414962"/>
              <a:gd name="connsiteX9" fmla="*/ 2707481 w 5414962"/>
              <a:gd name="connsiteY9" fmla="*/ 165590 h 5414962"/>
              <a:gd name="connsiteX10" fmla="*/ 2707481 w 5414962"/>
              <a:gd name="connsiteY10" fmla="*/ 0 h 5414962"/>
              <a:gd name="connsiteX11" fmla="*/ 5414962 w 5414962"/>
              <a:gd name="connsiteY11" fmla="*/ 2707481 h 5414962"/>
              <a:gd name="connsiteX12" fmla="*/ 2707481 w 5414962"/>
              <a:gd name="connsiteY12" fmla="*/ 5414962 h 5414962"/>
              <a:gd name="connsiteX13" fmla="*/ 0 w 5414962"/>
              <a:gd name="connsiteY13" fmla="*/ 2707481 h 5414962"/>
              <a:gd name="connsiteX14" fmla="*/ 2707481 w 5414962"/>
              <a:gd name="connsiteY14" fmla="*/ 0 h 5414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414962" h="5414962">
                <a:moveTo>
                  <a:pt x="2707481" y="495370"/>
                </a:moveTo>
                <a:cubicBezTo>
                  <a:pt x="3923046" y="495370"/>
                  <a:pt x="4908456" y="1485766"/>
                  <a:pt x="4908456" y="2707481"/>
                </a:cubicBezTo>
                <a:cubicBezTo>
                  <a:pt x="4908456" y="3929196"/>
                  <a:pt x="3923046" y="4919592"/>
                  <a:pt x="2707481" y="4919592"/>
                </a:cubicBezTo>
                <a:cubicBezTo>
                  <a:pt x="1491916" y="4919592"/>
                  <a:pt x="506506" y="3929196"/>
                  <a:pt x="506506" y="2707481"/>
                </a:cubicBezTo>
                <a:cubicBezTo>
                  <a:pt x="506506" y="1485766"/>
                  <a:pt x="1491916" y="495370"/>
                  <a:pt x="2707481" y="495370"/>
                </a:cubicBezTo>
                <a:close/>
                <a:moveTo>
                  <a:pt x="2707481" y="165590"/>
                </a:moveTo>
                <a:cubicBezTo>
                  <a:pt x="1303633" y="165590"/>
                  <a:pt x="165590" y="1303633"/>
                  <a:pt x="165590" y="2707481"/>
                </a:cubicBezTo>
                <a:cubicBezTo>
                  <a:pt x="165590" y="4111329"/>
                  <a:pt x="1303633" y="5249372"/>
                  <a:pt x="2707481" y="5249372"/>
                </a:cubicBezTo>
                <a:cubicBezTo>
                  <a:pt x="4111329" y="5249372"/>
                  <a:pt x="5249372" y="4111329"/>
                  <a:pt x="5249372" y="2707481"/>
                </a:cubicBezTo>
                <a:cubicBezTo>
                  <a:pt x="5249372" y="1303633"/>
                  <a:pt x="4111329" y="165590"/>
                  <a:pt x="2707481" y="165590"/>
                </a:cubicBezTo>
                <a:close/>
                <a:moveTo>
                  <a:pt x="2707481" y="0"/>
                </a:moveTo>
                <a:cubicBezTo>
                  <a:pt x="4202781" y="0"/>
                  <a:pt x="5414962" y="1212181"/>
                  <a:pt x="5414962" y="2707481"/>
                </a:cubicBezTo>
                <a:cubicBezTo>
                  <a:pt x="5414962" y="4202781"/>
                  <a:pt x="4202781" y="5414962"/>
                  <a:pt x="2707481" y="5414962"/>
                </a:cubicBezTo>
                <a:cubicBezTo>
                  <a:pt x="1212181" y="5414962"/>
                  <a:pt x="0" y="4202781"/>
                  <a:pt x="0" y="2707481"/>
                </a:cubicBezTo>
                <a:cubicBezTo>
                  <a:pt x="0" y="1212181"/>
                  <a:pt x="1212181" y="0"/>
                  <a:pt x="2707481" y="0"/>
                </a:cubicBezTo>
                <a:close/>
              </a:path>
            </a:pathLst>
          </a:custGeom>
          <a:noFill/>
        </p:spPr>
        <p:txBody>
          <a:bodyPr wrap="square">
            <a:noAutofit/>
          </a:bodyPr>
          <a:lstStyle/>
          <a:p>
            <a:r>
              <a:rPr lang="pt-BR"/>
              <a:t>Clique no ícone para adicionar uma imagem</a:t>
            </a:r>
          </a:p>
        </p:txBody>
      </p:sp>
      <p:pic>
        <p:nvPicPr>
          <p:cNvPr id="42" name="Gráfico 41">
            <a:extLst>
              <a:ext uri="{FF2B5EF4-FFF2-40B4-BE49-F238E27FC236}">
                <a16:creationId xmlns:a16="http://schemas.microsoft.com/office/drawing/2014/main" id="{4F6753B8-D0F9-A343-86E0-682B62C212FB}"/>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2454751" y="6242471"/>
            <a:ext cx="899347" cy="505883"/>
          </a:xfrm>
          <a:prstGeom prst="rect">
            <a:avLst/>
          </a:prstGeom>
        </p:spPr>
      </p:pic>
    </p:spTree>
    <p:extLst>
      <p:ext uri="{BB962C8B-B14F-4D97-AF65-F5344CB8AC3E}">
        <p14:creationId xmlns:p14="http://schemas.microsoft.com/office/powerpoint/2010/main" val="313271927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preserve="1" userDrawn="1">
  <p:cSld name="18_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8" name="Imagem 7">
            <a:extLst>
              <a:ext uri="{FF2B5EF4-FFF2-40B4-BE49-F238E27FC236}">
                <a16:creationId xmlns:a16="http://schemas.microsoft.com/office/drawing/2014/main" id="{840C07AC-832C-8B4A-B48B-B18819C33CA5}"/>
              </a:ext>
            </a:extLst>
          </p:cNvPr>
          <p:cNvPicPr>
            <a:picLocks noChangeAspect="1"/>
          </p:cNvPicPr>
          <p:nvPr userDrawn="1"/>
        </p:nvPicPr>
        <p:blipFill>
          <a:blip r:embed="rId3">
            <a:alphaModFix amt="85000"/>
          </a:blip>
          <a:stretch>
            <a:fillRect/>
          </a:stretch>
        </p:blipFill>
        <p:spPr>
          <a:xfrm>
            <a:off x="3188680" y="-109646"/>
            <a:ext cx="8853898" cy="6858000"/>
          </a:xfrm>
          <a:prstGeom prst="rect">
            <a:avLst/>
          </a:prstGeom>
        </p:spPr>
      </p:pic>
      <p:sp>
        <p:nvSpPr>
          <p:cNvPr id="2" name="Title 1"/>
          <p:cNvSpPr>
            <a:spLocks noGrp="1"/>
          </p:cNvSpPr>
          <p:nvPr>
            <p:ph type="title" hasCustomPrompt="1"/>
          </p:nvPr>
        </p:nvSpPr>
        <p:spPr>
          <a:xfrm>
            <a:off x="5883964" y="484188"/>
            <a:ext cx="5698435" cy="1143000"/>
          </a:xfrm>
        </p:spPr>
        <p:txBody>
          <a:bodyPr/>
          <a:lstStyle>
            <a:lvl1pPr algn="l">
              <a:defRPr b="1" cap="all" baseline="0"/>
            </a:lvl1pPr>
          </a:lstStyle>
          <a:p>
            <a:r>
              <a:rPr lang="en-US" dirty="0"/>
              <a:t>Click to edit Master title style</a:t>
            </a:r>
          </a:p>
        </p:txBody>
      </p:sp>
      <p:sp>
        <p:nvSpPr>
          <p:cNvPr id="3" name="Content Placeholder 2"/>
          <p:cNvSpPr>
            <a:spLocks noGrp="1"/>
          </p:cNvSpPr>
          <p:nvPr>
            <p:ph idx="1"/>
          </p:nvPr>
        </p:nvSpPr>
        <p:spPr>
          <a:xfrm>
            <a:off x="5883964" y="2019300"/>
            <a:ext cx="5698435" cy="4106864"/>
          </a:xfrm>
        </p:spPr>
        <p:txBody>
          <a:bodyPr/>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endParaRPr lang="en-US" dirty="0"/>
          </a:p>
        </p:txBody>
      </p:sp>
      <p:pic>
        <p:nvPicPr>
          <p:cNvPr id="11" name="Gráfico 10">
            <a:extLst>
              <a:ext uri="{FF2B5EF4-FFF2-40B4-BE49-F238E27FC236}">
                <a16:creationId xmlns:a16="http://schemas.microsoft.com/office/drawing/2014/main" id="{018CFA39-E2D6-8A46-BE29-0380BFD8C091}"/>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7999001" y="6308727"/>
            <a:ext cx="899347" cy="505883"/>
          </a:xfrm>
          <a:prstGeom prst="rect">
            <a:avLst/>
          </a:prstGeom>
        </p:spPr>
      </p:pic>
      <p:sp>
        <p:nvSpPr>
          <p:cNvPr id="6" name="Espaço Reservado para Imagem 40">
            <a:extLst>
              <a:ext uri="{FF2B5EF4-FFF2-40B4-BE49-F238E27FC236}">
                <a16:creationId xmlns:a16="http://schemas.microsoft.com/office/drawing/2014/main" id="{214A051E-A8FC-7749-90C3-EE68FB9B219F}"/>
              </a:ext>
            </a:extLst>
          </p:cNvPr>
          <p:cNvSpPr>
            <a:spLocks noGrp="1"/>
          </p:cNvSpPr>
          <p:nvPr>
            <p:ph type="pic" sz="quarter" idx="11"/>
          </p:nvPr>
        </p:nvSpPr>
        <p:spPr>
          <a:xfrm>
            <a:off x="238539" y="711202"/>
            <a:ext cx="5414962" cy="5414962"/>
          </a:xfrm>
          <a:custGeom>
            <a:avLst/>
            <a:gdLst>
              <a:gd name="connsiteX0" fmla="*/ 2707481 w 5414962"/>
              <a:gd name="connsiteY0" fmla="*/ 495370 h 5414962"/>
              <a:gd name="connsiteX1" fmla="*/ 4908456 w 5414962"/>
              <a:gd name="connsiteY1" fmla="*/ 2707481 h 5414962"/>
              <a:gd name="connsiteX2" fmla="*/ 2707481 w 5414962"/>
              <a:gd name="connsiteY2" fmla="*/ 4919592 h 5414962"/>
              <a:gd name="connsiteX3" fmla="*/ 506506 w 5414962"/>
              <a:gd name="connsiteY3" fmla="*/ 2707481 h 5414962"/>
              <a:gd name="connsiteX4" fmla="*/ 2707481 w 5414962"/>
              <a:gd name="connsiteY4" fmla="*/ 495370 h 5414962"/>
              <a:gd name="connsiteX5" fmla="*/ 2707481 w 5414962"/>
              <a:gd name="connsiteY5" fmla="*/ 165590 h 5414962"/>
              <a:gd name="connsiteX6" fmla="*/ 165590 w 5414962"/>
              <a:gd name="connsiteY6" fmla="*/ 2707481 h 5414962"/>
              <a:gd name="connsiteX7" fmla="*/ 2707481 w 5414962"/>
              <a:gd name="connsiteY7" fmla="*/ 5249372 h 5414962"/>
              <a:gd name="connsiteX8" fmla="*/ 5249372 w 5414962"/>
              <a:gd name="connsiteY8" fmla="*/ 2707481 h 5414962"/>
              <a:gd name="connsiteX9" fmla="*/ 2707481 w 5414962"/>
              <a:gd name="connsiteY9" fmla="*/ 165590 h 5414962"/>
              <a:gd name="connsiteX10" fmla="*/ 2707481 w 5414962"/>
              <a:gd name="connsiteY10" fmla="*/ 0 h 5414962"/>
              <a:gd name="connsiteX11" fmla="*/ 5414962 w 5414962"/>
              <a:gd name="connsiteY11" fmla="*/ 2707481 h 5414962"/>
              <a:gd name="connsiteX12" fmla="*/ 2707481 w 5414962"/>
              <a:gd name="connsiteY12" fmla="*/ 5414962 h 5414962"/>
              <a:gd name="connsiteX13" fmla="*/ 0 w 5414962"/>
              <a:gd name="connsiteY13" fmla="*/ 2707481 h 5414962"/>
              <a:gd name="connsiteX14" fmla="*/ 2707481 w 5414962"/>
              <a:gd name="connsiteY14" fmla="*/ 0 h 5414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414962" h="5414962">
                <a:moveTo>
                  <a:pt x="2707481" y="495370"/>
                </a:moveTo>
                <a:cubicBezTo>
                  <a:pt x="3923046" y="495370"/>
                  <a:pt x="4908456" y="1485766"/>
                  <a:pt x="4908456" y="2707481"/>
                </a:cubicBezTo>
                <a:cubicBezTo>
                  <a:pt x="4908456" y="3929196"/>
                  <a:pt x="3923046" y="4919592"/>
                  <a:pt x="2707481" y="4919592"/>
                </a:cubicBezTo>
                <a:cubicBezTo>
                  <a:pt x="1491916" y="4919592"/>
                  <a:pt x="506506" y="3929196"/>
                  <a:pt x="506506" y="2707481"/>
                </a:cubicBezTo>
                <a:cubicBezTo>
                  <a:pt x="506506" y="1485766"/>
                  <a:pt x="1491916" y="495370"/>
                  <a:pt x="2707481" y="495370"/>
                </a:cubicBezTo>
                <a:close/>
                <a:moveTo>
                  <a:pt x="2707481" y="165590"/>
                </a:moveTo>
                <a:cubicBezTo>
                  <a:pt x="1303633" y="165590"/>
                  <a:pt x="165590" y="1303633"/>
                  <a:pt x="165590" y="2707481"/>
                </a:cubicBezTo>
                <a:cubicBezTo>
                  <a:pt x="165590" y="4111329"/>
                  <a:pt x="1303633" y="5249372"/>
                  <a:pt x="2707481" y="5249372"/>
                </a:cubicBezTo>
                <a:cubicBezTo>
                  <a:pt x="4111329" y="5249372"/>
                  <a:pt x="5249372" y="4111329"/>
                  <a:pt x="5249372" y="2707481"/>
                </a:cubicBezTo>
                <a:cubicBezTo>
                  <a:pt x="5249372" y="1303633"/>
                  <a:pt x="4111329" y="165590"/>
                  <a:pt x="2707481" y="165590"/>
                </a:cubicBezTo>
                <a:close/>
                <a:moveTo>
                  <a:pt x="2707481" y="0"/>
                </a:moveTo>
                <a:cubicBezTo>
                  <a:pt x="4202781" y="0"/>
                  <a:pt x="5414962" y="1212181"/>
                  <a:pt x="5414962" y="2707481"/>
                </a:cubicBezTo>
                <a:cubicBezTo>
                  <a:pt x="5414962" y="4202781"/>
                  <a:pt x="4202781" y="5414962"/>
                  <a:pt x="2707481" y="5414962"/>
                </a:cubicBezTo>
                <a:cubicBezTo>
                  <a:pt x="1212181" y="5414962"/>
                  <a:pt x="0" y="4202781"/>
                  <a:pt x="0" y="2707481"/>
                </a:cubicBezTo>
                <a:cubicBezTo>
                  <a:pt x="0" y="1212181"/>
                  <a:pt x="1212181" y="0"/>
                  <a:pt x="2707481" y="0"/>
                </a:cubicBezTo>
                <a:close/>
              </a:path>
            </a:pathLst>
          </a:custGeom>
          <a:solidFill>
            <a:schemeClr val="bg1"/>
          </a:solidFill>
          <a:ln>
            <a:noFill/>
          </a:ln>
        </p:spPr>
        <p:txBody>
          <a:bodyPr wrap="square">
            <a:noAutofit/>
          </a:bodyPr>
          <a:lstStyle/>
          <a:p>
            <a:r>
              <a:rPr lang="pt-BR"/>
              <a:t>Clique no ícone para adicionar uma imagem</a:t>
            </a:r>
          </a:p>
        </p:txBody>
      </p:sp>
      <p:sp>
        <p:nvSpPr>
          <p:cNvPr id="7" name="Espaço Reservado para Imagem 40">
            <a:extLst>
              <a:ext uri="{FF2B5EF4-FFF2-40B4-BE49-F238E27FC236}">
                <a16:creationId xmlns:a16="http://schemas.microsoft.com/office/drawing/2014/main" id="{A0B58523-0700-144C-9519-1BD01E44796E}"/>
              </a:ext>
            </a:extLst>
          </p:cNvPr>
          <p:cNvSpPr>
            <a:spLocks noGrp="1"/>
          </p:cNvSpPr>
          <p:nvPr>
            <p:ph type="pic" sz="quarter" idx="12"/>
          </p:nvPr>
        </p:nvSpPr>
        <p:spPr>
          <a:xfrm>
            <a:off x="1445211" y="5060859"/>
            <a:ext cx="3001618" cy="3001618"/>
          </a:xfrm>
          <a:prstGeom prst="chord">
            <a:avLst>
              <a:gd name="adj1" fmla="val 10036989"/>
              <a:gd name="adj2" fmla="val 757449"/>
            </a:avLst>
          </a:prstGeom>
          <a:solidFill>
            <a:schemeClr val="bg1"/>
          </a:solidFill>
          <a:ln>
            <a:noFill/>
          </a:ln>
        </p:spPr>
        <p:txBody>
          <a:bodyPr wrap="square">
            <a:noAutofit/>
          </a:bodyPr>
          <a:lstStyle/>
          <a:p>
            <a:r>
              <a:rPr lang="pt-BR" dirty="0"/>
              <a:t>Clique no ícone para adicionar uma imagem</a:t>
            </a:r>
          </a:p>
        </p:txBody>
      </p:sp>
    </p:spTree>
    <p:extLst>
      <p:ext uri="{BB962C8B-B14F-4D97-AF65-F5344CB8AC3E}">
        <p14:creationId xmlns:p14="http://schemas.microsoft.com/office/powerpoint/2010/main" val="364032097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p:cSld name="2_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11" name="Imagem 10">
            <a:extLst>
              <a:ext uri="{FF2B5EF4-FFF2-40B4-BE49-F238E27FC236}">
                <a16:creationId xmlns:a16="http://schemas.microsoft.com/office/drawing/2014/main" id="{A886A5FC-145E-2647-98DB-C79386FC6843}"/>
              </a:ext>
            </a:extLst>
          </p:cNvPr>
          <p:cNvPicPr>
            <a:picLocks noChangeAspect="1"/>
          </p:cNvPicPr>
          <p:nvPr/>
        </p:nvPicPr>
        <p:blipFill>
          <a:blip r:embed="rId3">
            <a:alphaModFix amt="85000"/>
          </a:blip>
          <a:stretch>
            <a:fillRect/>
          </a:stretch>
        </p:blipFill>
        <p:spPr>
          <a:xfrm>
            <a:off x="3188680" y="-109646"/>
            <a:ext cx="8853898" cy="6858000"/>
          </a:xfrm>
          <a:prstGeom prst="rect">
            <a:avLst/>
          </a:prstGeom>
        </p:spPr>
      </p:pic>
      <p:sp>
        <p:nvSpPr>
          <p:cNvPr id="2" name="Title 1"/>
          <p:cNvSpPr>
            <a:spLocks noGrp="1"/>
          </p:cNvSpPr>
          <p:nvPr>
            <p:ph type="title" hasCustomPrompt="1"/>
          </p:nvPr>
        </p:nvSpPr>
        <p:spPr>
          <a:xfrm>
            <a:off x="5737412" y="6242471"/>
            <a:ext cx="5844988" cy="451226"/>
          </a:xfrm>
        </p:spPr>
        <p:txBody>
          <a:bodyPr>
            <a:noAutofit/>
          </a:bodyPr>
          <a:lstStyle>
            <a:lvl1pPr>
              <a:defRPr sz="2000"/>
            </a:lvl1pPr>
          </a:lstStyle>
          <a:p>
            <a:r>
              <a:rPr lang="en-US" dirty="0" err="1"/>
              <a:t>fonte</a:t>
            </a:r>
            <a:endParaRPr lang="en-US" dirty="0"/>
          </a:p>
        </p:txBody>
      </p:sp>
      <p:sp>
        <p:nvSpPr>
          <p:cNvPr id="3" name="Content Placeholder 2"/>
          <p:cNvSpPr>
            <a:spLocks noGrp="1"/>
          </p:cNvSpPr>
          <p:nvPr>
            <p:ph idx="1" hasCustomPrompt="1"/>
          </p:nvPr>
        </p:nvSpPr>
        <p:spPr>
          <a:xfrm>
            <a:off x="5737412" y="711203"/>
            <a:ext cx="5844988" cy="5241362"/>
          </a:xfrm>
        </p:spPr>
        <p:txBody>
          <a:bodyPr anchor="ctr"/>
          <a:lstStyle>
            <a:lvl1pPr indent="0" algn="ctr">
              <a:buNone/>
              <a:defRPr i="1"/>
            </a:lvl1pPr>
          </a:lstStyle>
          <a:p>
            <a:pPr lvl="0"/>
            <a:r>
              <a:rPr lang="en-US" dirty="0"/>
              <a:t>Click to edit Master text styles</a:t>
            </a:r>
          </a:p>
        </p:txBody>
      </p:sp>
      <p:sp>
        <p:nvSpPr>
          <p:cNvPr id="41" name="Espaço Reservado para Imagem 40">
            <a:extLst>
              <a:ext uri="{FF2B5EF4-FFF2-40B4-BE49-F238E27FC236}">
                <a16:creationId xmlns:a16="http://schemas.microsoft.com/office/drawing/2014/main" id="{1847BAF3-4AAB-2540-A9FE-C08A6150242C}"/>
              </a:ext>
            </a:extLst>
          </p:cNvPr>
          <p:cNvSpPr>
            <a:spLocks noGrp="1"/>
          </p:cNvSpPr>
          <p:nvPr>
            <p:ph type="pic" sz="quarter" idx="11"/>
          </p:nvPr>
        </p:nvSpPr>
        <p:spPr>
          <a:xfrm>
            <a:off x="196944" y="711202"/>
            <a:ext cx="5414962" cy="5414962"/>
          </a:xfrm>
          <a:custGeom>
            <a:avLst/>
            <a:gdLst>
              <a:gd name="connsiteX0" fmla="*/ 2707481 w 5414962"/>
              <a:gd name="connsiteY0" fmla="*/ 495370 h 5414962"/>
              <a:gd name="connsiteX1" fmla="*/ 4908456 w 5414962"/>
              <a:gd name="connsiteY1" fmla="*/ 2707481 h 5414962"/>
              <a:gd name="connsiteX2" fmla="*/ 2707481 w 5414962"/>
              <a:gd name="connsiteY2" fmla="*/ 4919592 h 5414962"/>
              <a:gd name="connsiteX3" fmla="*/ 506506 w 5414962"/>
              <a:gd name="connsiteY3" fmla="*/ 2707481 h 5414962"/>
              <a:gd name="connsiteX4" fmla="*/ 2707481 w 5414962"/>
              <a:gd name="connsiteY4" fmla="*/ 495370 h 5414962"/>
              <a:gd name="connsiteX5" fmla="*/ 2707481 w 5414962"/>
              <a:gd name="connsiteY5" fmla="*/ 165590 h 5414962"/>
              <a:gd name="connsiteX6" fmla="*/ 165590 w 5414962"/>
              <a:gd name="connsiteY6" fmla="*/ 2707481 h 5414962"/>
              <a:gd name="connsiteX7" fmla="*/ 2707481 w 5414962"/>
              <a:gd name="connsiteY7" fmla="*/ 5249372 h 5414962"/>
              <a:gd name="connsiteX8" fmla="*/ 5249372 w 5414962"/>
              <a:gd name="connsiteY8" fmla="*/ 2707481 h 5414962"/>
              <a:gd name="connsiteX9" fmla="*/ 2707481 w 5414962"/>
              <a:gd name="connsiteY9" fmla="*/ 165590 h 5414962"/>
              <a:gd name="connsiteX10" fmla="*/ 2707481 w 5414962"/>
              <a:gd name="connsiteY10" fmla="*/ 0 h 5414962"/>
              <a:gd name="connsiteX11" fmla="*/ 5414962 w 5414962"/>
              <a:gd name="connsiteY11" fmla="*/ 2707481 h 5414962"/>
              <a:gd name="connsiteX12" fmla="*/ 2707481 w 5414962"/>
              <a:gd name="connsiteY12" fmla="*/ 5414962 h 5414962"/>
              <a:gd name="connsiteX13" fmla="*/ 0 w 5414962"/>
              <a:gd name="connsiteY13" fmla="*/ 2707481 h 5414962"/>
              <a:gd name="connsiteX14" fmla="*/ 2707481 w 5414962"/>
              <a:gd name="connsiteY14" fmla="*/ 0 h 5414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414962" h="5414962">
                <a:moveTo>
                  <a:pt x="2707481" y="495370"/>
                </a:moveTo>
                <a:cubicBezTo>
                  <a:pt x="3923046" y="495370"/>
                  <a:pt x="4908456" y="1485766"/>
                  <a:pt x="4908456" y="2707481"/>
                </a:cubicBezTo>
                <a:cubicBezTo>
                  <a:pt x="4908456" y="3929196"/>
                  <a:pt x="3923046" y="4919592"/>
                  <a:pt x="2707481" y="4919592"/>
                </a:cubicBezTo>
                <a:cubicBezTo>
                  <a:pt x="1491916" y="4919592"/>
                  <a:pt x="506506" y="3929196"/>
                  <a:pt x="506506" y="2707481"/>
                </a:cubicBezTo>
                <a:cubicBezTo>
                  <a:pt x="506506" y="1485766"/>
                  <a:pt x="1491916" y="495370"/>
                  <a:pt x="2707481" y="495370"/>
                </a:cubicBezTo>
                <a:close/>
                <a:moveTo>
                  <a:pt x="2707481" y="165590"/>
                </a:moveTo>
                <a:cubicBezTo>
                  <a:pt x="1303633" y="165590"/>
                  <a:pt x="165590" y="1303633"/>
                  <a:pt x="165590" y="2707481"/>
                </a:cubicBezTo>
                <a:cubicBezTo>
                  <a:pt x="165590" y="4111329"/>
                  <a:pt x="1303633" y="5249372"/>
                  <a:pt x="2707481" y="5249372"/>
                </a:cubicBezTo>
                <a:cubicBezTo>
                  <a:pt x="4111329" y="5249372"/>
                  <a:pt x="5249372" y="4111329"/>
                  <a:pt x="5249372" y="2707481"/>
                </a:cubicBezTo>
                <a:cubicBezTo>
                  <a:pt x="5249372" y="1303633"/>
                  <a:pt x="4111329" y="165590"/>
                  <a:pt x="2707481" y="165590"/>
                </a:cubicBezTo>
                <a:close/>
                <a:moveTo>
                  <a:pt x="2707481" y="0"/>
                </a:moveTo>
                <a:cubicBezTo>
                  <a:pt x="4202781" y="0"/>
                  <a:pt x="5414962" y="1212181"/>
                  <a:pt x="5414962" y="2707481"/>
                </a:cubicBezTo>
                <a:cubicBezTo>
                  <a:pt x="5414962" y="4202781"/>
                  <a:pt x="4202781" y="5414962"/>
                  <a:pt x="2707481" y="5414962"/>
                </a:cubicBezTo>
                <a:cubicBezTo>
                  <a:pt x="1212181" y="5414962"/>
                  <a:pt x="0" y="4202781"/>
                  <a:pt x="0" y="2707481"/>
                </a:cubicBezTo>
                <a:cubicBezTo>
                  <a:pt x="0" y="1212181"/>
                  <a:pt x="1212181" y="0"/>
                  <a:pt x="2707481" y="0"/>
                </a:cubicBezTo>
                <a:close/>
              </a:path>
            </a:pathLst>
          </a:custGeom>
          <a:noFill/>
        </p:spPr>
        <p:txBody>
          <a:bodyPr wrap="square">
            <a:noAutofit/>
          </a:bodyPr>
          <a:lstStyle/>
          <a:p>
            <a:r>
              <a:rPr lang="pt-BR"/>
              <a:t>Clique no ícone para adicionar uma imagem</a:t>
            </a:r>
          </a:p>
        </p:txBody>
      </p:sp>
      <p:pic>
        <p:nvPicPr>
          <p:cNvPr id="44" name="Gráfico 43">
            <a:extLst>
              <a:ext uri="{FF2B5EF4-FFF2-40B4-BE49-F238E27FC236}">
                <a16:creationId xmlns:a16="http://schemas.microsoft.com/office/drawing/2014/main" id="{A633E95A-573D-0448-9782-B3567C0E769A}"/>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2620168" y="-23891"/>
            <a:ext cx="568512" cy="676940"/>
          </a:xfrm>
          <a:prstGeom prst="rect">
            <a:avLst/>
          </a:prstGeom>
        </p:spPr>
      </p:pic>
      <p:pic>
        <p:nvPicPr>
          <p:cNvPr id="46" name="Gráfico 45">
            <a:extLst>
              <a:ext uri="{FF2B5EF4-FFF2-40B4-BE49-F238E27FC236}">
                <a16:creationId xmlns:a16="http://schemas.microsoft.com/office/drawing/2014/main" id="{FEB06EEF-92B9-A144-B7B0-FBA778EDF17A}"/>
              </a:ext>
            </a:extLst>
          </p:cNvPr>
          <p:cNvPicPr>
            <a:picLocks noChangeAspect="1"/>
          </p:cNvPicPr>
          <p:nvPr/>
        </p:nvPicPr>
        <p:blipFill>
          <a:blip r:embed="rId6" cstate="screen">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8278675" y="-14590"/>
            <a:ext cx="862106" cy="662350"/>
          </a:xfrm>
          <a:prstGeom prst="rect">
            <a:avLst/>
          </a:prstGeom>
        </p:spPr>
      </p:pic>
      <p:pic>
        <p:nvPicPr>
          <p:cNvPr id="9" name="Gráfico 8">
            <a:extLst>
              <a:ext uri="{FF2B5EF4-FFF2-40B4-BE49-F238E27FC236}">
                <a16:creationId xmlns:a16="http://schemas.microsoft.com/office/drawing/2014/main" id="{B01C23A4-94EF-1F4E-92B5-5B0AA3461280}"/>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2620168" y="-23891"/>
            <a:ext cx="568512" cy="676940"/>
          </a:xfrm>
          <a:prstGeom prst="rect">
            <a:avLst/>
          </a:prstGeom>
        </p:spPr>
      </p:pic>
      <p:pic>
        <p:nvPicPr>
          <p:cNvPr id="10" name="Gráfico 9">
            <a:extLst>
              <a:ext uri="{FF2B5EF4-FFF2-40B4-BE49-F238E27FC236}">
                <a16:creationId xmlns:a16="http://schemas.microsoft.com/office/drawing/2014/main" id="{A787628B-C089-144E-A453-332E6A754E50}"/>
              </a:ext>
            </a:extLst>
          </p:cNvPr>
          <p:cNvPicPr>
            <a:picLocks noChangeAspect="1"/>
          </p:cNvPicPr>
          <p:nvPr/>
        </p:nvPicPr>
        <p:blipFill>
          <a:blip r:embed="rId6" cstate="screen">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8278675" y="-14590"/>
            <a:ext cx="862106" cy="662350"/>
          </a:xfrm>
          <a:prstGeom prst="rect">
            <a:avLst/>
          </a:prstGeom>
        </p:spPr>
      </p:pic>
      <p:pic>
        <p:nvPicPr>
          <p:cNvPr id="12" name="Gráfico 11">
            <a:extLst>
              <a:ext uri="{FF2B5EF4-FFF2-40B4-BE49-F238E27FC236}">
                <a16:creationId xmlns:a16="http://schemas.microsoft.com/office/drawing/2014/main" id="{97616863-2CDE-934D-8B6C-92FF5EA9109E}"/>
              </a:ext>
            </a:extLst>
          </p:cNvPr>
          <p:cNvPicPr>
            <a:picLocks noChangeAspect="1"/>
          </p:cNvPicPr>
          <p:nvPr/>
        </p:nvPicPr>
        <p:blipFill>
          <a:blip r:embed="rId8">
            <a:extLst>
              <a:ext uri="{96DAC541-7B7A-43D3-8B79-37D633B846F1}">
                <asvg:svgBlip xmlns:asvg="http://schemas.microsoft.com/office/drawing/2016/SVG/main" r:embed="rId9"/>
              </a:ext>
            </a:extLst>
          </a:blip>
          <a:srcRect/>
          <a:stretch/>
        </p:blipFill>
        <p:spPr>
          <a:xfrm>
            <a:off x="2454751" y="6242471"/>
            <a:ext cx="899347" cy="505882"/>
          </a:xfrm>
          <a:prstGeom prst="rect">
            <a:avLst/>
          </a:prstGeom>
        </p:spPr>
      </p:pic>
      <p:pic>
        <p:nvPicPr>
          <p:cNvPr id="13" name="Imagem 12">
            <a:extLst>
              <a:ext uri="{FF2B5EF4-FFF2-40B4-BE49-F238E27FC236}">
                <a16:creationId xmlns:a16="http://schemas.microsoft.com/office/drawing/2014/main" id="{DE784AAB-84DD-1A4F-BECB-09470DB4D69D}"/>
              </a:ext>
            </a:extLst>
          </p:cNvPr>
          <p:cNvPicPr>
            <a:picLocks noChangeAspect="1"/>
          </p:cNvPicPr>
          <p:nvPr userDrawn="1"/>
        </p:nvPicPr>
        <p:blipFill>
          <a:blip r:embed="rId3">
            <a:alphaModFix amt="85000"/>
          </a:blip>
          <a:stretch>
            <a:fillRect/>
          </a:stretch>
        </p:blipFill>
        <p:spPr>
          <a:xfrm>
            <a:off x="3188680" y="-109646"/>
            <a:ext cx="8853898" cy="6858000"/>
          </a:xfrm>
          <a:prstGeom prst="rect">
            <a:avLst/>
          </a:prstGeom>
        </p:spPr>
      </p:pic>
    </p:spTree>
    <p:extLst>
      <p:ext uri="{BB962C8B-B14F-4D97-AF65-F5344CB8AC3E}">
        <p14:creationId xmlns:p14="http://schemas.microsoft.com/office/powerpoint/2010/main" val="191449762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p:cSld name="8_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8" name="Imagem 7">
            <a:extLst>
              <a:ext uri="{FF2B5EF4-FFF2-40B4-BE49-F238E27FC236}">
                <a16:creationId xmlns:a16="http://schemas.microsoft.com/office/drawing/2014/main" id="{0E87C1F4-8387-1947-AFFB-2A0DE191E54D}"/>
              </a:ext>
            </a:extLst>
          </p:cNvPr>
          <p:cNvPicPr>
            <a:picLocks noChangeAspect="1"/>
          </p:cNvPicPr>
          <p:nvPr/>
        </p:nvPicPr>
        <p:blipFill>
          <a:blip r:embed="rId3">
            <a:alphaModFix amt="85000"/>
          </a:blip>
          <a:stretch>
            <a:fillRect/>
          </a:stretch>
        </p:blipFill>
        <p:spPr>
          <a:xfrm>
            <a:off x="3188680" y="-109646"/>
            <a:ext cx="8853898" cy="6858000"/>
          </a:xfrm>
          <a:prstGeom prst="rect">
            <a:avLst/>
          </a:prstGeom>
        </p:spPr>
      </p:pic>
      <p:sp>
        <p:nvSpPr>
          <p:cNvPr id="2" name="Title 1"/>
          <p:cNvSpPr>
            <a:spLocks noGrp="1"/>
          </p:cNvSpPr>
          <p:nvPr>
            <p:ph type="title" hasCustomPrompt="1"/>
          </p:nvPr>
        </p:nvSpPr>
        <p:spPr>
          <a:xfrm>
            <a:off x="6011732" y="6151031"/>
            <a:ext cx="5844988" cy="451226"/>
          </a:xfrm>
        </p:spPr>
        <p:txBody>
          <a:bodyPr>
            <a:noAutofit/>
          </a:bodyPr>
          <a:lstStyle>
            <a:lvl1pPr>
              <a:defRPr sz="2000"/>
            </a:lvl1pPr>
          </a:lstStyle>
          <a:p>
            <a:r>
              <a:rPr lang="en-US" dirty="0" err="1"/>
              <a:t>fonte</a:t>
            </a:r>
            <a:endParaRPr lang="en-US" dirty="0"/>
          </a:p>
        </p:txBody>
      </p:sp>
      <p:sp>
        <p:nvSpPr>
          <p:cNvPr id="3" name="Content Placeholder 2"/>
          <p:cNvSpPr>
            <a:spLocks noGrp="1"/>
          </p:cNvSpPr>
          <p:nvPr>
            <p:ph idx="1" hasCustomPrompt="1"/>
          </p:nvPr>
        </p:nvSpPr>
        <p:spPr>
          <a:xfrm>
            <a:off x="6011732" y="1577339"/>
            <a:ext cx="5844988" cy="4283785"/>
          </a:xfrm>
        </p:spPr>
        <p:txBody>
          <a:bodyPr anchor="ctr"/>
          <a:lstStyle>
            <a:lvl1pPr indent="0" algn="ctr">
              <a:buNone/>
              <a:defRPr i="1"/>
            </a:lvl1pPr>
          </a:lstStyle>
          <a:p>
            <a:pPr lvl="0"/>
            <a:r>
              <a:rPr lang="en-US" dirty="0"/>
              <a:t>Click to edit Master text styles</a:t>
            </a:r>
          </a:p>
        </p:txBody>
      </p:sp>
      <p:sp>
        <p:nvSpPr>
          <p:cNvPr id="41" name="Espaço Reservado para Imagem 40">
            <a:extLst>
              <a:ext uri="{FF2B5EF4-FFF2-40B4-BE49-F238E27FC236}">
                <a16:creationId xmlns:a16="http://schemas.microsoft.com/office/drawing/2014/main" id="{1847BAF3-4AAB-2540-A9FE-C08A6150242C}"/>
              </a:ext>
            </a:extLst>
          </p:cNvPr>
          <p:cNvSpPr>
            <a:spLocks noGrp="1"/>
          </p:cNvSpPr>
          <p:nvPr>
            <p:ph type="pic" sz="quarter" idx="11"/>
          </p:nvPr>
        </p:nvSpPr>
        <p:spPr>
          <a:xfrm>
            <a:off x="196944" y="711202"/>
            <a:ext cx="5414962" cy="5414962"/>
          </a:xfrm>
          <a:custGeom>
            <a:avLst/>
            <a:gdLst>
              <a:gd name="connsiteX0" fmla="*/ 2707481 w 5414962"/>
              <a:gd name="connsiteY0" fmla="*/ 495370 h 5414962"/>
              <a:gd name="connsiteX1" fmla="*/ 4908456 w 5414962"/>
              <a:gd name="connsiteY1" fmla="*/ 2707481 h 5414962"/>
              <a:gd name="connsiteX2" fmla="*/ 2707481 w 5414962"/>
              <a:gd name="connsiteY2" fmla="*/ 4919592 h 5414962"/>
              <a:gd name="connsiteX3" fmla="*/ 506506 w 5414962"/>
              <a:gd name="connsiteY3" fmla="*/ 2707481 h 5414962"/>
              <a:gd name="connsiteX4" fmla="*/ 2707481 w 5414962"/>
              <a:gd name="connsiteY4" fmla="*/ 495370 h 5414962"/>
              <a:gd name="connsiteX5" fmla="*/ 2707481 w 5414962"/>
              <a:gd name="connsiteY5" fmla="*/ 165590 h 5414962"/>
              <a:gd name="connsiteX6" fmla="*/ 165590 w 5414962"/>
              <a:gd name="connsiteY6" fmla="*/ 2707481 h 5414962"/>
              <a:gd name="connsiteX7" fmla="*/ 2707481 w 5414962"/>
              <a:gd name="connsiteY7" fmla="*/ 5249372 h 5414962"/>
              <a:gd name="connsiteX8" fmla="*/ 5249372 w 5414962"/>
              <a:gd name="connsiteY8" fmla="*/ 2707481 h 5414962"/>
              <a:gd name="connsiteX9" fmla="*/ 2707481 w 5414962"/>
              <a:gd name="connsiteY9" fmla="*/ 165590 h 5414962"/>
              <a:gd name="connsiteX10" fmla="*/ 2707481 w 5414962"/>
              <a:gd name="connsiteY10" fmla="*/ 0 h 5414962"/>
              <a:gd name="connsiteX11" fmla="*/ 5414962 w 5414962"/>
              <a:gd name="connsiteY11" fmla="*/ 2707481 h 5414962"/>
              <a:gd name="connsiteX12" fmla="*/ 2707481 w 5414962"/>
              <a:gd name="connsiteY12" fmla="*/ 5414962 h 5414962"/>
              <a:gd name="connsiteX13" fmla="*/ 0 w 5414962"/>
              <a:gd name="connsiteY13" fmla="*/ 2707481 h 5414962"/>
              <a:gd name="connsiteX14" fmla="*/ 2707481 w 5414962"/>
              <a:gd name="connsiteY14" fmla="*/ 0 h 5414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414962" h="5414962">
                <a:moveTo>
                  <a:pt x="2707481" y="495370"/>
                </a:moveTo>
                <a:cubicBezTo>
                  <a:pt x="3923046" y="495370"/>
                  <a:pt x="4908456" y="1485766"/>
                  <a:pt x="4908456" y="2707481"/>
                </a:cubicBezTo>
                <a:cubicBezTo>
                  <a:pt x="4908456" y="3929196"/>
                  <a:pt x="3923046" y="4919592"/>
                  <a:pt x="2707481" y="4919592"/>
                </a:cubicBezTo>
                <a:cubicBezTo>
                  <a:pt x="1491916" y="4919592"/>
                  <a:pt x="506506" y="3929196"/>
                  <a:pt x="506506" y="2707481"/>
                </a:cubicBezTo>
                <a:cubicBezTo>
                  <a:pt x="506506" y="1485766"/>
                  <a:pt x="1491916" y="495370"/>
                  <a:pt x="2707481" y="495370"/>
                </a:cubicBezTo>
                <a:close/>
                <a:moveTo>
                  <a:pt x="2707481" y="165590"/>
                </a:moveTo>
                <a:cubicBezTo>
                  <a:pt x="1303633" y="165590"/>
                  <a:pt x="165590" y="1303633"/>
                  <a:pt x="165590" y="2707481"/>
                </a:cubicBezTo>
                <a:cubicBezTo>
                  <a:pt x="165590" y="4111329"/>
                  <a:pt x="1303633" y="5249372"/>
                  <a:pt x="2707481" y="5249372"/>
                </a:cubicBezTo>
                <a:cubicBezTo>
                  <a:pt x="4111329" y="5249372"/>
                  <a:pt x="5249372" y="4111329"/>
                  <a:pt x="5249372" y="2707481"/>
                </a:cubicBezTo>
                <a:cubicBezTo>
                  <a:pt x="5249372" y="1303633"/>
                  <a:pt x="4111329" y="165590"/>
                  <a:pt x="2707481" y="165590"/>
                </a:cubicBezTo>
                <a:close/>
                <a:moveTo>
                  <a:pt x="2707481" y="0"/>
                </a:moveTo>
                <a:cubicBezTo>
                  <a:pt x="4202781" y="0"/>
                  <a:pt x="5414962" y="1212181"/>
                  <a:pt x="5414962" y="2707481"/>
                </a:cubicBezTo>
                <a:cubicBezTo>
                  <a:pt x="5414962" y="4202781"/>
                  <a:pt x="4202781" y="5414962"/>
                  <a:pt x="2707481" y="5414962"/>
                </a:cubicBezTo>
                <a:cubicBezTo>
                  <a:pt x="1212181" y="5414962"/>
                  <a:pt x="0" y="4202781"/>
                  <a:pt x="0" y="2707481"/>
                </a:cubicBezTo>
                <a:cubicBezTo>
                  <a:pt x="0" y="1212181"/>
                  <a:pt x="1212181" y="0"/>
                  <a:pt x="2707481" y="0"/>
                </a:cubicBezTo>
                <a:close/>
              </a:path>
            </a:pathLst>
          </a:custGeom>
          <a:noFill/>
        </p:spPr>
        <p:txBody>
          <a:bodyPr wrap="square">
            <a:noAutofit/>
          </a:bodyPr>
          <a:lstStyle/>
          <a:p>
            <a:r>
              <a:rPr lang="pt-BR"/>
              <a:t>Clique no ícone para adicionar uma imagem</a:t>
            </a:r>
          </a:p>
        </p:txBody>
      </p:sp>
      <p:pic>
        <p:nvPicPr>
          <p:cNvPr id="44" name="Gráfico 43">
            <a:extLst>
              <a:ext uri="{FF2B5EF4-FFF2-40B4-BE49-F238E27FC236}">
                <a16:creationId xmlns:a16="http://schemas.microsoft.com/office/drawing/2014/main" id="{A633E95A-573D-0448-9782-B3567C0E769A}"/>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2620168" y="-23891"/>
            <a:ext cx="568512" cy="676940"/>
          </a:xfrm>
          <a:prstGeom prst="rect">
            <a:avLst/>
          </a:prstGeom>
        </p:spPr>
      </p:pic>
      <p:pic>
        <p:nvPicPr>
          <p:cNvPr id="9" name="Gráfico 8">
            <a:extLst>
              <a:ext uri="{FF2B5EF4-FFF2-40B4-BE49-F238E27FC236}">
                <a16:creationId xmlns:a16="http://schemas.microsoft.com/office/drawing/2014/main" id="{5EE8EE3B-F1EE-1F4F-9225-8D77E2FB4172}"/>
              </a:ext>
            </a:extLst>
          </p:cNvPr>
          <p:cNvPicPr>
            <a:picLocks noChangeAspect="1"/>
          </p:cNvPicPr>
          <p:nvPr/>
        </p:nvPicPr>
        <p:blipFill>
          <a:blip r:embed="rId6">
            <a:extLst>
              <a:ext uri="{96DAC541-7B7A-43D3-8B79-37D633B846F1}">
                <asvg:svgBlip xmlns:asvg="http://schemas.microsoft.com/office/drawing/2016/SVG/main" r:embed="rId7"/>
              </a:ext>
            </a:extLst>
          </a:blip>
          <a:srcRect/>
          <a:stretch/>
        </p:blipFill>
        <p:spPr>
          <a:xfrm>
            <a:off x="2454751" y="6242471"/>
            <a:ext cx="899347" cy="505882"/>
          </a:xfrm>
          <a:prstGeom prst="rect">
            <a:avLst/>
          </a:prstGeom>
        </p:spPr>
      </p:pic>
      <p:pic>
        <p:nvPicPr>
          <p:cNvPr id="12" name="Imagem 11">
            <a:extLst>
              <a:ext uri="{FF2B5EF4-FFF2-40B4-BE49-F238E27FC236}">
                <a16:creationId xmlns:a16="http://schemas.microsoft.com/office/drawing/2014/main" id="{4F4E2561-7FE3-D44F-84C8-DE736941D312}"/>
              </a:ext>
            </a:extLst>
          </p:cNvPr>
          <p:cNvPicPr>
            <a:picLocks noChangeAspect="1"/>
          </p:cNvPicPr>
          <p:nvPr/>
        </p:nvPicPr>
        <p:blipFill>
          <a:blip r:embed="rId8"/>
          <a:stretch>
            <a:fillRect/>
          </a:stretch>
        </p:blipFill>
        <p:spPr>
          <a:xfrm>
            <a:off x="5953932" y="700402"/>
            <a:ext cx="5901978" cy="562747"/>
          </a:xfrm>
          <a:prstGeom prst="rect">
            <a:avLst/>
          </a:prstGeom>
        </p:spPr>
      </p:pic>
    </p:spTree>
    <p:extLst>
      <p:ext uri="{BB962C8B-B14F-4D97-AF65-F5344CB8AC3E}">
        <p14:creationId xmlns:p14="http://schemas.microsoft.com/office/powerpoint/2010/main" val="305929964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p:cSld name="7_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Imagem 4">
            <a:extLst>
              <a:ext uri="{FF2B5EF4-FFF2-40B4-BE49-F238E27FC236}">
                <a16:creationId xmlns:a16="http://schemas.microsoft.com/office/drawing/2014/main" id="{EC60314C-7A12-204D-AF5F-CBEF0180DA22}"/>
              </a:ext>
            </a:extLst>
          </p:cNvPr>
          <p:cNvPicPr>
            <a:picLocks noChangeAspect="1"/>
          </p:cNvPicPr>
          <p:nvPr/>
        </p:nvPicPr>
        <p:blipFill>
          <a:blip r:embed="rId3">
            <a:alphaModFix amt="85000"/>
          </a:blip>
          <a:stretch>
            <a:fillRect/>
          </a:stretch>
        </p:blipFill>
        <p:spPr>
          <a:xfrm>
            <a:off x="3188680" y="-109646"/>
            <a:ext cx="8853898" cy="6858000"/>
          </a:xfrm>
          <a:prstGeom prst="rect">
            <a:avLst/>
          </a:prstGeom>
        </p:spPr>
      </p:pic>
      <p:sp>
        <p:nvSpPr>
          <p:cNvPr id="3" name="Content Placeholder 2"/>
          <p:cNvSpPr>
            <a:spLocks noGrp="1"/>
          </p:cNvSpPr>
          <p:nvPr>
            <p:ph idx="1" hasCustomPrompt="1"/>
          </p:nvPr>
        </p:nvSpPr>
        <p:spPr>
          <a:xfrm>
            <a:off x="5915410" y="306658"/>
            <a:ext cx="5844988" cy="6244683"/>
          </a:xfrm>
        </p:spPr>
        <p:txBody>
          <a:bodyPr anchor="ctr"/>
          <a:lstStyle>
            <a:lvl1pPr indent="0" algn="l">
              <a:buFont typeface="Arial" panose="020B0604020202020204" pitchFamily="34" charset="0"/>
              <a:buChar char="•"/>
              <a:defRPr i="0"/>
            </a:lvl1pPr>
          </a:lstStyle>
          <a:p>
            <a:pPr lvl="0"/>
            <a:r>
              <a:rPr lang="en-US" dirty="0"/>
              <a:t>Click to edit Master text styles</a:t>
            </a:r>
          </a:p>
        </p:txBody>
      </p:sp>
      <p:sp>
        <p:nvSpPr>
          <p:cNvPr id="41" name="Espaço Reservado para Imagem 40">
            <a:extLst>
              <a:ext uri="{FF2B5EF4-FFF2-40B4-BE49-F238E27FC236}">
                <a16:creationId xmlns:a16="http://schemas.microsoft.com/office/drawing/2014/main" id="{1847BAF3-4AAB-2540-A9FE-C08A6150242C}"/>
              </a:ext>
            </a:extLst>
          </p:cNvPr>
          <p:cNvSpPr>
            <a:spLocks noGrp="1"/>
          </p:cNvSpPr>
          <p:nvPr>
            <p:ph type="pic" sz="quarter" idx="11"/>
          </p:nvPr>
        </p:nvSpPr>
        <p:spPr>
          <a:xfrm>
            <a:off x="196944" y="711202"/>
            <a:ext cx="5414962" cy="5414962"/>
          </a:xfrm>
          <a:custGeom>
            <a:avLst/>
            <a:gdLst>
              <a:gd name="connsiteX0" fmla="*/ 2707481 w 5414962"/>
              <a:gd name="connsiteY0" fmla="*/ 495370 h 5414962"/>
              <a:gd name="connsiteX1" fmla="*/ 4908456 w 5414962"/>
              <a:gd name="connsiteY1" fmla="*/ 2707481 h 5414962"/>
              <a:gd name="connsiteX2" fmla="*/ 2707481 w 5414962"/>
              <a:gd name="connsiteY2" fmla="*/ 4919592 h 5414962"/>
              <a:gd name="connsiteX3" fmla="*/ 506506 w 5414962"/>
              <a:gd name="connsiteY3" fmla="*/ 2707481 h 5414962"/>
              <a:gd name="connsiteX4" fmla="*/ 2707481 w 5414962"/>
              <a:gd name="connsiteY4" fmla="*/ 495370 h 5414962"/>
              <a:gd name="connsiteX5" fmla="*/ 2707481 w 5414962"/>
              <a:gd name="connsiteY5" fmla="*/ 165590 h 5414962"/>
              <a:gd name="connsiteX6" fmla="*/ 165590 w 5414962"/>
              <a:gd name="connsiteY6" fmla="*/ 2707481 h 5414962"/>
              <a:gd name="connsiteX7" fmla="*/ 2707481 w 5414962"/>
              <a:gd name="connsiteY7" fmla="*/ 5249372 h 5414962"/>
              <a:gd name="connsiteX8" fmla="*/ 5249372 w 5414962"/>
              <a:gd name="connsiteY8" fmla="*/ 2707481 h 5414962"/>
              <a:gd name="connsiteX9" fmla="*/ 2707481 w 5414962"/>
              <a:gd name="connsiteY9" fmla="*/ 165590 h 5414962"/>
              <a:gd name="connsiteX10" fmla="*/ 2707481 w 5414962"/>
              <a:gd name="connsiteY10" fmla="*/ 0 h 5414962"/>
              <a:gd name="connsiteX11" fmla="*/ 5414962 w 5414962"/>
              <a:gd name="connsiteY11" fmla="*/ 2707481 h 5414962"/>
              <a:gd name="connsiteX12" fmla="*/ 2707481 w 5414962"/>
              <a:gd name="connsiteY12" fmla="*/ 5414962 h 5414962"/>
              <a:gd name="connsiteX13" fmla="*/ 0 w 5414962"/>
              <a:gd name="connsiteY13" fmla="*/ 2707481 h 5414962"/>
              <a:gd name="connsiteX14" fmla="*/ 2707481 w 5414962"/>
              <a:gd name="connsiteY14" fmla="*/ 0 h 5414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414962" h="5414962">
                <a:moveTo>
                  <a:pt x="2707481" y="495370"/>
                </a:moveTo>
                <a:cubicBezTo>
                  <a:pt x="3923046" y="495370"/>
                  <a:pt x="4908456" y="1485766"/>
                  <a:pt x="4908456" y="2707481"/>
                </a:cubicBezTo>
                <a:cubicBezTo>
                  <a:pt x="4908456" y="3929196"/>
                  <a:pt x="3923046" y="4919592"/>
                  <a:pt x="2707481" y="4919592"/>
                </a:cubicBezTo>
                <a:cubicBezTo>
                  <a:pt x="1491916" y="4919592"/>
                  <a:pt x="506506" y="3929196"/>
                  <a:pt x="506506" y="2707481"/>
                </a:cubicBezTo>
                <a:cubicBezTo>
                  <a:pt x="506506" y="1485766"/>
                  <a:pt x="1491916" y="495370"/>
                  <a:pt x="2707481" y="495370"/>
                </a:cubicBezTo>
                <a:close/>
                <a:moveTo>
                  <a:pt x="2707481" y="165590"/>
                </a:moveTo>
                <a:cubicBezTo>
                  <a:pt x="1303633" y="165590"/>
                  <a:pt x="165590" y="1303633"/>
                  <a:pt x="165590" y="2707481"/>
                </a:cubicBezTo>
                <a:cubicBezTo>
                  <a:pt x="165590" y="4111329"/>
                  <a:pt x="1303633" y="5249372"/>
                  <a:pt x="2707481" y="5249372"/>
                </a:cubicBezTo>
                <a:cubicBezTo>
                  <a:pt x="4111329" y="5249372"/>
                  <a:pt x="5249372" y="4111329"/>
                  <a:pt x="5249372" y="2707481"/>
                </a:cubicBezTo>
                <a:cubicBezTo>
                  <a:pt x="5249372" y="1303633"/>
                  <a:pt x="4111329" y="165590"/>
                  <a:pt x="2707481" y="165590"/>
                </a:cubicBezTo>
                <a:close/>
                <a:moveTo>
                  <a:pt x="2707481" y="0"/>
                </a:moveTo>
                <a:cubicBezTo>
                  <a:pt x="4202781" y="0"/>
                  <a:pt x="5414962" y="1212181"/>
                  <a:pt x="5414962" y="2707481"/>
                </a:cubicBezTo>
                <a:cubicBezTo>
                  <a:pt x="5414962" y="4202781"/>
                  <a:pt x="4202781" y="5414962"/>
                  <a:pt x="2707481" y="5414962"/>
                </a:cubicBezTo>
                <a:cubicBezTo>
                  <a:pt x="1212181" y="5414962"/>
                  <a:pt x="0" y="4202781"/>
                  <a:pt x="0" y="2707481"/>
                </a:cubicBezTo>
                <a:cubicBezTo>
                  <a:pt x="0" y="1212181"/>
                  <a:pt x="1212181" y="0"/>
                  <a:pt x="2707481" y="0"/>
                </a:cubicBezTo>
                <a:close/>
              </a:path>
            </a:pathLst>
          </a:custGeom>
          <a:noFill/>
        </p:spPr>
        <p:txBody>
          <a:bodyPr wrap="square">
            <a:noAutofit/>
          </a:bodyPr>
          <a:lstStyle/>
          <a:p>
            <a:r>
              <a:rPr lang="pt-BR"/>
              <a:t>Clique no ícone para adicionar uma imagem</a:t>
            </a:r>
          </a:p>
        </p:txBody>
      </p:sp>
      <p:pic>
        <p:nvPicPr>
          <p:cNvPr id="6" name="Gráfico 5">
            <a:extLst>
              <a:ext uri="{FF2B5EF4-FFF2-40B4-BE49-F238E27FC236}">
                <a16:creationId xmlns:a16="http://schemas.microsoft.com/office/drawing/2014/main" id="{149FEFE9-F668-2440-9630-BFB45759A50E}"/>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2454751" y="6242471"/>
            <a:ext cx="899347" cy="505882"/>
          </a:xfrm>
          <a:prstGeom prst="rect">
            <a:avLst/>
          </a:prstGeom>
        </p:spPr>
      </p:pic>
      <p:pic>
        <p:nvPicPr>
          <p:cNvPr id="7" name="Imagem 6">
            <a:extLst>
              <a:ext uri="{FF2B5EF4-FFF2-40B4-BE49-F238E27FC236}">
                <a16:creationId xmlns:a16="http://schemas.microsoft.com/office/drawing/2014/main" id="{C1C917EB-0D42-1F4D-8F21-C64952F18B21}"/>
              </a:ext>
            </a:extLst>
          </p:cNvPr>
          <p:cNvPicPr>
            <a:picLocks noChangeAspect="1"/>
          </p:cNvPicPr>
          <p:nvPr userDrawn="1"/>
        </p:nvPicPr>
        <p:blipFill>
          <a:blip r:embed="rId3">
            <a:alphaModFix amt="85000"/>
          </a:blip>
          <a:stretch>
            <a:fillRect/>
          </a:stretch>
        </p:blipFill>
        <p:spPr>
          <a:xfrm>
            <a:off x="3188680" y="-109646"/>
            <a:ext cx="8853898" cy="6858000"/>
          </a:xfrm>
          <a:prstGeom prst="rect">
            <a:avLst/>
          </a:prstGeom>
        </p:spPr>
      </p:pic>
    </p:spTree>
    <p:extLst>
      <p:ext uri="{BB962C8B-B14F-4D97-AF65-F5344CB8AC3E}">
        <p14:creationId xmlns:p14="http://schemas.microsoft.com/office/powerpoint/2010/main" val="10479032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p:cSld name="1_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Imagem 6">
            <a:extLst>
              <a:ext uri="{FF2B5EF4-FFF2-40B4-BE49-F238E27FC236}">
                <a16:creationId xmlns:a16="http://schemas.microsoft.com/office/drawing/2014/main" id="{D938A840-BD25-1547-9BB4-4F35D9D1E489}"/>
              </a:ext>
            </a:extLst>
          </p:cNvPr>
          <p:cNvPicPr>
            <a:picLocks noChangeAspect="1"/>
          </p:cNvPicPr>
          <p:nvPr/>
        </p:nvPicPr>
        <p:blipFill>
          <a:blip r:embed="rId3">
            <a:alphaModFix amt="85000"/>
          </a:blip>
          <a:stretch>
            <a:fillRect/>
          </a:stretch>
        </p:blipFill>
        <p:spPr>
          <a:xfrm>
            <a:off x="3188680" y="-109646"/>
            <a:ext cx="8853898" cy="6858000"/>
          </a:xfrm>
          <a:prstGeom prst="rect">
            <a:avLst/>
          </a:prstGeom>
        </p:spPr>
      </p:pic>
      <p:sp>
        <p:nvSpPr>
          <p:cNvPr id="2" name="Title 1"/>
          <p:cNvSpPr>
            <a:spLocks noGrp="1"/>
          </p:cNvSpPr>
          <p:nvPr>
            <p:ph type="title" hasCustomPrompt="1"/>
          </p:nvPr>
        </p:nvSpPr>
        <p:spPr>
          <a:xfrm>
            <a:off x="5314950" y="484188"/>
            <a:ext cx="6267450" cy="1143000"/>
          </a:xfrm>
        </p:spPr>
        <p:txBody>
          <a:bodyPr/>
          <a:lstStyle>
            <a:lvl1pPr algn="l">
              <a:defRPr b="1" cap="all" baseline="0"/>
            </a:lvl1pPr>
          </a:lstStyle>
          <a:p>
            <a:r>
              <a:rPr lang="en-US" dirty="0"/>
              <a:t>Click to edit Master title style</a:t>
            </a:r>
          </a:p>
        </p:txBody>
      </p:sp>
      <p:sp>
        <p:nvSpPr>
          <p:cNvPr id="3" name="Content Placeholder 2"/>
          <p:cNvSpPr>
            <a:spLocks noGrp="1"/>
          </p:cNvSpPr>
          <p:nvPr>
            <p:ph idx="1"/>
          </p:nvPr>
        </p:nvSpPr>
        <p:spPr>
          <a:xfrm>
            <a:off x="5314950" y="2019300"/>
            <a:ext cx="6267450" cy="4106864"/>
          </a:xfrm>
        </p:spPr>
        <p:txBody>
          <a:bodyPr/>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endParaRPr lang="en-US" dirty="0"/>
          </a:p>
        </p:txBody>
      </p:sp>
      <p:sp>
        <p:nvSpPr>
          <p:cNvPr id="14" name="Espaço Reservado para Imagem 13">
            <a:extLst>
              <a:ext uri="{FF2B5EF4-FFF2-40B4-BE49-F238E27FC236}">
                <a16:creationId xmlns:a16="http://schemas.microsoft.com/office/drawing/2014/main" id="{150A4962-0155-644D-8F10-8E7C917A6FE0}"/>
              </a:ext>
            </a:extLst>
          </p:cNvPr>
          <p:cNvSpPr>
            <a:spLocks noGrp="1"/>
          </p:cNvSpPr>
          <p:nvPr>
            <p:ph type="pic" sz="quarter" idx="13"/>
          </p:nvPr>
        </p:nvSpPr>
        <p:spPr>
          <a:xfrm>
            <a:off x="0" y="139733"/>
            <a:ext cx="5060217" cy="6578534"/>
          </a:xfrm>
          <a:custGeom>
            <a:avLst/>
            <a:gdLst>
              <a:gd name="connsiteX0" fmla="*/ 4626387 w 5060217"/>
              <a:gd name="connsiteY0" fmla="*/ 1823052 h 6578534"/>
              <a:gd name="connsiteX1" fmla="*/ 4638696 w 5060217"/>
              <a:gd name="connsiteY1" fmla="*/ 1870924 h 6578534"/>
              <a:gd name="connsiteX2" fmla="*/ 4686300 w 5060217"/>
              <a:gd name="connsiteY2" fmla="*/ 2343150 h 6578534"/>
              <a:gd name="connsiteX3" fmla="*/ 4674589 w 5060217"/>
              <a:gd name="connsiteY3" fmla="*/ 2575083 h 6578534"/>
              <a:gd name="connsiteX4" fmla="*/ 4702153 w 5060217"/>
              <a:gd name="connsiteY4" fmla="*/ 2682374 h 6578534"/>
              <a:gd name="connsiteX5" fmla="*/ 4281462 w 5060217"/>
              <a:gd name="connsiteY5" fmla="*/ 4824102 h 6578534"/>
              <a:gd name="connsiteX6" fmla="*/ 2196131 w 5060217"/>
              <a:gd name="connsiteY6" fmla="*/ 6320569 h 6578534"/>
              <a:gd name="connsiteX7" fmla="*/ 2066079 w 5060217"/>
              <a:gd name="connsiteY7" fmla="*/ 6326178 h 6578534"/>
              <a:gd name="connsiteX8" fmla="*/ 2123338 w 5060217"/>
              <a:gd name="connsiteY8" fmla="*/ 6350242 h 6578534"/>
              <a:gd name="connsiteX9" fmla="*/ 4683301 w 5060217"/>
              <a:gd name="connsiteY9" fmla="*/ 4294505 h 6578534"/>
              <a:gd name="connsiteX10" fmla="*/ 4655854 w 5060217"/>
              <a:gd name="connsiteY10" fmla="*/ 1877393 h 6578534"/>
              <a:gd name="connsiteX11" fmla="*/ 3498592 w 5060217"/>
              <a:gd name="connsiteY11" fmla="*/ 1056985 h 6578534"/>
              <a:gd name="connsiteX12" fmla="*/ 3337138 w 5060217"/>
              <a:gd name="connsiteY12" fmla="*/ 1066413 h 6578534"/>
              <a:gd name="connsiteX13" fmla="*/ 3413706 w 5060217"/>
              <a:gd name="connsiteY13" fmla="*/ 1185500 h 6578534"/>
              <a:gd name="connsiteX14" fmla="*/ 3500323 w 5060217"/>
              <a:gd name="connsiteY14" fmla="*/ 1350784 h 6578534"/>
              <a:gd name="connsiteX15" fmla="*/ 3549467 w 5060217"/>
              <a:gd name="connsiteY15" fmla="*/ 1360682 h 6578534"/>
              <a:gd name="connsiteX16" fmla="*/ 3921987 w 5060217"/>
              <a:gd name="connsiteY16" fmla="*/ 1516770 h 6578534"/>
              <a:gd name="connsiteX17" fmla="*/ 4370293 w 5060217"/>
              <a:gd name="connsiteY17" fmla="*/ 1919500 h 6578534"/>
              <a:gd name="connsiteX18" fmla="*/ 4455962 w 5060217"/>
              <a:gd name="connsiteY18" fmla="*/ 2049627 h 6578534"/>
              <a:gd name="connsiteX19" fmla="*/ 4435081 w 5060217"/>
              <a:gd name="connsiteY19" fmla="*/ 1912810 h 6578534"/>
              <a:gd name="connsiteX20" fmla="*/ 4220742 w 5060217"/>
              <a:gd name="connsiteY20" fmla="*/ 1325333 h 6578534"/>
              <a:gd name="connsiteX21" fmla="*/ 4209760 w 5060217"/>
              <a:gd name="connsiteY21" fmla="*/ 1307255 h 6578534"/>
              <a:gd name="connsiteX22" fmla="*/ 4180962 w 5060217"/>
              <a:gd name="connsiteY22" fmla="*/ 1283086 h 6578534"/>
              <a:gd name="connsiteX23" fmla="*/ 3857392 w 5060217"/>
              <a:gd name="connsiteY23" fmla="*/ 1116874 h 6578534"/>
              <a:gd name="connsiteX24" fmla="*/ 3498592 w 5060217"/>
              <a:gd name="connsiteY24" fmla="*/ 1056985 h 6578534"/>
              <a:gd name="connsiteX25" fmla="*/ 2343150 w 5060217"/>
              <a:gd name="connsiteY25" fmla="*/ 207837 h 6578534"/>
              <a:gd name="connsiteX26" fmla="*/ 207837 w 5060217"/>
              <a:gd name="connsiteY26" fmla="*/ 2343150 h 6578534"/>
              <a:gd name="connsiteX27" fmla="*/ 251219 w 5060217"/>
              <a:gd name="connsiteY27" fmla="*/ 2773490 h 6578534"/>
              <a:gd name="connsiteX28" fmla="*/ 290895 w 5060217"/>
              <a:gd name="connsiteY28" fmla="*/ 2927795 h 6578534"/>
              <a:gd name="connsiteX29" fmla="*/ 304623 w 5060217"/>
              <a:gd name="connsiteY29" fmla="*/ 2811191 h 6578534"/>
              <a:gd name="connsiteX30" fmla="*/ 2225450 w 5060217"/>
              <a:gd name="connsiteY30" fmla="*/ 416807 h 6578534"/>
              <a:gd name="connsiteX31" fmla="*/ 2403559 w 5060217"/>
              <a:gd name="connsiteY31" fmla="*/ 428421 h 6578534"/>
              <a:gd name="connsiteX32" fmla="*/ 3211391 w 5060217"/>
              <a:gd name="connsiteY32" fmla="*/ 899383 h 6578534"/>
              <a:gd name="connsiteX33" fmla="*/ 3224132 w 5060217"/>
              <a:gd name="connsiteY33" fmla="*/ 915764 h 6578534"/>
              <a:gd name="connsiteX34" fmla="*/ 3318049 w 5060217"/>
              <a:gd name="connsiteY34" fmla="*/ 898513 h 6578534"/>
              <a:gd name="connsiteX35" fmla="*/ 3910602 w 5060217"/>
              <a:gd name="connsiteY35" fmla="*/ 956283 h 6578534"/>
              <a:gd name="connsiteX36" fmla="*/ 3996185 w 5060217"/>
              <a:gd name="connsiteY36" fmla="*/ 992012 h 6578534"/>
              <a:gd name="connsiteX37" fmla="*/ 3990862 w 5060217"/>
              <a:gd name="connsiteY37" fmla="*/ 984893 h 6578534"/>
              <a:gd name="connsiteX38" fmla="*/ 2343150 w 5060217"/>
              <a:gd name="connsiteY38" fmla="*/ 207837 h 6578534"/>
              <a:gd name="connsiteX39" fmla="*/ 2343150 w 5060217"/>
              <a:gd name="connsiteY39" fmla="*/ 0 h 6578534"/>
              <a:gd name="connsiteX40" fmla="*/ 4403495 w 5060217"/>
              <a:gd name="connsiteY40" fmla="*/ 1226266 h 6578534"/>
              <a:gd name="connsiteX41" fmla="*/ 4422802 w 5060217"/>
              <a:gd name="connsiteY41" fmla="*/ 1266345 h 6578534"/>
              <a:gd name="connsiteX42" fmla="*/ 4559761 w 5060217"/>
              <a:gd name="connsiteY42" fmla="*/ 1413593 h 6578534"/>
              <a:gd name="connsiteX43" fmla="*/ 4843890 w 5060217"/>
              <a:gd name="connsiteY43" fmla="*/ 4347715 h 6578534"/>
              <a:gd name="connsiteX44" fmla="*/ 2070128 w 5060217"/>
              <a:gd name="connsiteY44" fmla="*/ 6510832 h 6578534"/>
              <a:gd name="connsiteX45" fmla="*/ 1715274 w 5060217"/>
              <a:gd name="connsiteY45" fmla="*/ 6330634 h 6578534"/>
              <a:gd name="connsiteX46" fmla="*/ 1665862 w 5060217"/>
              <a:gd name="connsiteY46" fmla="*/ 6290042 h 6578534"/>
              <a:gd name="connsiteX47" fmla="*/ 1589330 w 5060217"/>
              <a:gd name="connsiteY47" fmla="*/ 6274629 h 6578534"/>
              <a:gd name="connsiteX48" fmla="*/ 1216810 w 5060217"/>
              <a:gd name="connsiteY48" fmla="*/ 6118541 h 6578534"/>
              <a:gd name="connsiteX49" fmla="*/ 387914 w 5060217"/>
              <a:gd name="connsiteY49" fmla="*/ 4504609 h 6578534"/>
              <a:gd name="connsiteX50" fmla="*/ 391971 w 5060217"/>
              <a:gd name="connsiteY50" fmla="*/ 4333331 h 6578534"/>
              <a:gd name="connsiteX51" fmla="*/ 388698 w 5060217"/>
              <a:gd name="connsiteY51" fmla="*/ 4323241 h 6578534"/>
              <a:gd name="connsiteX52" fmla="*/ 270295 w 5060217"/>
              <a:gd name="connsiteY52" fmla="*/ 3604092 h 6578534"/>
              <a:gd name="connsiteX53" fmla="*/ 264183 w 5060217"/>
              <a:gd name="connsiteY53" fmla="*/ 3421376 h 6578534"/>
              <a:gd name="connsiteX54" fmla="*/ 184136 w 5060217"/>
              <a:gd name="connsiteY54" fmla="*/ 3255210 h 6578534"/>
              <a:gd name="connsiteX55" fmla="*/ 0 w 5060217"/>
              <a:gd name="connsiteY55" fmla="*/ 2343150 h 6578534"/>
              <a:gd name="connsiteX56" fmla="*/ 2343150 w 5060217"/>
              <a:gd name="connsiteY56" fmla="*/ 0 h 6578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5060217" h="6578534">
                <a:moveTo>
                  <a:pt x="4626387" y="1823052"/>
                </a:moveTo>
                <a:lnTo>
                  <a:pt x="4638696" y="1870924"/>
                </a:lnTo>
                <a:cubicBezTo>
                  <a:pt x="4669909" y="2023457"/>
                  <a:pt x="4686300" y="2181389"/>
                  <a:pt x="4686300" y="2343150"/>
                </a:cubicBezTo>
                <a:lnTo>
                  <a:pt x="4674589" y="2575083"/>
                </a:lnTo>
                <a:lnTo>
                  <a:pt x="4702153" y="2682374"/>
                </a:lnTo>
                <a:cubicBezTo>
                  <a:pt x="4834570" y="3328070"/>
                  <a:pt x="4701658" y="4109309"/>
                  <a:pt x="4281462" y="4824102"/>
                </a:cubicBezTo>
                <a:cubicBezTo>
                  <a:pt x="3767890" y="5697739"/>
                  <a:pt x="2958871" y="6244674"/>
                  <a:pt x="2196131" y="6320569"/>
                </a:cubicBezTo>
                <a:lnTo>
                  <a:pt x="2066079" y="6326178"/>
                </a:lnTo>
                <a:lnTo>
                  <a:pt x="2123338" y="6350242"/>
                </a:lnTo>
                <a:cubicBezTo>
                  <a:pt x="3058321" y="6660044"/>
                  <a:pt x="4204456" y="5739660"/>
                  <a:pt x="4683301" y="4294505"/>
                </a:cubicBezTo>
                <a:cubicBezTo>
                  <a:pt x="4982580" y="3391283"/>
                  <a:pt x="4950367" y="2496843"/>
                  <a:pt x="4655854" y="1877393"/>
                </a:cubicBezTo>
                <a:close/>
                <a:moveTo>
                  <a:pt x="3498592" y="1056985"/>
                </a:moveTo>
                <a:lnTo>
                  <a:pt x="3337138" y="1066413"/>
                </a:lnTo>
                <a:lnTo>
                  <a:pt x="3413706" y="1185500"/>
                </a:lnTo>
                <a:lnTo>
                  <a:pt x="3500323" y="1350784"/>
                </a:lnTo>
                <a:lnTo>
                  <a:pt x="3549467" y="1360682"/>
                </a:lnTo>
                <a:cubicBezTo>
                  <a:pt x="3678935" y="1395549"/>
                  <a:pt x="3803793" y="1447289"/>
                  <a:pt x="3921987" y="1516770"/>
                </a:cubicBezTo>
                <a:cubicBezTo>
                  <a:pt x="4099277" y="1620991"/>
                  <a:pt x="4248983" y="1757728"/>
                  <a:pt x="4370293" y="1919500"/>
                </a:cubicBezTo>
                <a:lnTo>
                  <a:pt x="4455962" y="2049627"/>
                </a:lnTo>
                <a:lnTo>
                  <a:pt x="4435081" y="1912810"/>
                </a:lnTo>
                <a:cubicBezTo>
                  <a:pt x="4392415" y="1704304"/>
                  <a:pt x="4319359" y="1506869"/>
                  <a:pt x="4220742" y="1325333"/>
                </a:cubicBezTo>
                <a:lnTo>
                  <a:pt x="4209760" y="1307255"/>
                </a:lnTo>
                <a:lnTo>
                  <a:pt x="4180962" y="1283086"/>
                </a:lnTo>
                <a:cubicBezTo>
                  <a:pt x="4082306" y="1211713"/>
                  <a:pt x="3974264" y="1155599"/>
                  <a:pt x="3857392" y="1116874"/>
                </a:cubicBezTo>
                <a:cubicBezTo>
                  <a:pt x="3740519" y="1078148"/>
                  <a:pt x="3620347" y="1058645"/>
                  <a:pt x="3498592" y="1056985"/>
                </a:cubicBezTo>
                <a:close/>
                <a:moveTo>
                  <a:pt x="2343150" y="207837"/>
                </a:moveTo>
                <a:cubicBezTo>
                  <a:pt x="1163849" y="207837"/>
                  <a:pt x="207837" y="1163849"/>
                  <a:pt x="207837" y="2343150"/>
                </a:cubicBezTo>
                <a:cubicBezTo>
                  <a:pt x="207837" y="2490563"/>
                  <a:pt x="222775" y="2634487"/>
                  <a:pt x="251219" y="2773490"/>
                </a:cubicBezTo>
                <a:lnTo>
                  <a:pt x="290895" y="2927795"/>
                </a:lnTo>
                <a:lnTo>
                  <a:pt x="304623" y="2811191"/>
                </a:lnTo>
                <a:cubicBezTo>
                  <a:pt x="499268" y="1449911"/>
                  <a:pt x="1337364" y="427213"/>
                  <a:pt x="2225450" y="416807"/>
                </a:cubicBezTo>
                <a:cubicBezTo>
                  <a:pt x="2284657" y="416113"/>
                  <a:pt x="2344085" y="419918"/>
                  <a:pt x="2403559" y="428421"/>
                </a:cubicBezTo>
                <a:cubicBezTo>
                  <a:pt x="2715799" y="473068"/>
                  <a:pt x="2990520" y="641675"/>
                  <a:pt x="3211391" y="899383"/>
                </a:cubicBezTo>
                <a:lnTo>
                  <a:pt x="3224132" y="915764"/>
                </a:lnTo>
                <a:lnTo>
                  <a:pt x="3318049" y="898513"/>
                </a:lnTo>
                <a:cubicBezTo>
                  <a:pt x="3519055" y="875060"/>
                  <a:pt x="3718664" y="892685"/>
                  <a:pt x="3910602" y="956283"/>
                </a:cubicBezTo>
                <a:lnTo>
                  <a:pt x="3996185" y="992012"/>
                </a:lnTo>
                <a:lnTo>
                  <a:pt x="3990862" y="984893"/>
                </a:lnTo>
                <a:cubicBezTo>
                  <a:pt x="3599214" y="510325"/>
                  <a:pt x="3006507" y="207837"/>
                  <a:pt x="2343150" y="207837"/>
                </a:cubicBezTo>
                <a:close/>
                <a:moveTo>
                  <a:pt x="2343150" y="0"/>
                </a:moveTo>
                <a:cubicBezTo>
                  <a:pt x="3232834" y="0"/>
                  <a:pt x="4006707" y="495847"/>
                  <a:pt x="4403495" y="1226266"/>
                </a:cubicBezTo>
                <a:lnTo>
                  <a:pt x="4422802" y="1266345"/>
                </a:lnTo>
                <a:lnTo>
                  <a:pt x="4559761" y="1413593"/>
                </a:lnTo>
                <a:cubicBezTo>
                  <a:pt x="5085320" y="2055637"/>
                  <a:pt x="5225065" y="3197331"/>
                  <a:pt x="4843890" y="4347715"/>
                </a:cubicBezTo>
                <a:cubicBezTo>
                  <a:pt x="4335657" y="5881561"/>
                  <a:pt x="3093801" y="6850022"/>
                  <a:pt x="2070128" y="6510832"/>
                </a:cubicBezTo>
                <a:cubicBezTo>
                  <a:pt x="1942168" y="6468433"/>
                  <a:pt x="1823676" y="6407609"/>
                  <a:pt x="1715274" y="6330634"/>
                </a:cubicBezTo>
                <a:lnTo>
                  <a:pt x="1665862" y="6290042"/>
                </a:lnTo>
                <a:lnTo>
                  <a:pt x="1589330" y="6274629"/>
                </a:lnTo>
                <a:cubicBezTo>
                  <a:pt x="1459861" y="6239762"/>
                  <a:pt x="1335003" y="6188022"/>
                  <a:pt x="1216810" y="6118541"/>
                </a:cubicBezTo>
                <a:cubicBezTo>
                  <a:pt x="684939" y="5805878"/>
                  <a:pt x="401323" y="5200572"/>
                  <a:pt x="387914" y="4504609"/>
                </a:cubicBezTo>
                <a:lnTo>
                  <a:pt x="391971" y="4333331"/>
                </a:lnTo>
                <a:lnTo>
                  <a:pt x="388698" y="4323241"/>
                </a:lnTo>
                <a:cubicBezTo>
                  <a:pt x="325807" y="4100152"/>
                  <a:pt x="285323" y="3858268"/>
                  <a:pt x="270295" y="3604092"/>
                </a:cubicBezTo>
                <a:lnTo>
                  <a:pt x="264183" y="3421376"/>
                </a:lnTo>
                <a:lnTo>
                  <a:pt x="184136" y="3255210"/>
                </a:lnTo>
                <a:cubicBezTo>
                  <a:pt x="65567" y="2974879"/>
                  <a:pt x="0" y="2666672"/>
                  <a:pt x="0" y="2343150"/>
                </a:cubicBezTo>
                <a:cubicBezTo>
                  <a:pt x="0" y="1049064"/>
                  <a:pt x="1049064" y="0"/>
                  <a:pt x="2343150" y="0"/>
                </a:cubicBezTo>
                <a:close/>
              </a:path>
            </a:pathLst>
          </a:custGeom>
          <a:solidFill>
            <a:schemeClr val="bg1"/>
          </a:solidFill>
        </p:spPr>
        <p:txBody>
          <a:bodyPr wrap="square">
            <a:noAutofit/>
          </a:bodyPr>
          <a:lstStyle/>
          <a:p>
            <a:r>
              <a:rPr lang="pt-BR"/>
              <a:t>Clique no ícone para adicionar uma imagem</a:t>
            </a:r>
          </a:p>
        </p:txBody>
      </p:sp>
      <p:pic>
        <p:nvPicPr>
          <p:cNvPr id="9" name="Gráfico 8">
            <a:extLst>
              <a:ext uri="{FF2B5EF4-FFF2-40B4-BE49-F238E27FC236}">
                <a16:creationId xmlns:a16="http://schemas.microsoft.com/office/drawing/2014/main" id="{412C8224-12D4-304D-A6EA-881B8DE63142}"/>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7999001" y="6333754"/>
            <a:ext cx="899347" cy="505882"/>
          </a:xfrm>
          <a:prstGeom prst="rect">
            <a:avLst/>
          </a:prstGeom>
        </p:spPr>
      </p:pic>
      <p:pic>
        <p:nvPicPr>
          <p:cNvPr id="8" name="Imagem 7">
            <a:extLst>
              <a:ext uri="{FF2B5EF4-FFF2-40B4-BE49-F238E27FC236}">
                <a16:creationId xmlns:a16="http://schemas.microsoft.com/office/drawing/2014/main" id="{57A77317-895D-4A4E-A931-47ACD1B8A9C3}"/>
              </a:ext>
            </a:extLst>
          </p:cNvPr>
          <p:cNvPicPr>
            <a:picLocks noChangeAspect="1"/>
          </p:cNvPicPr>
          <p:nvPr userDrawn="1"/>
        </p:nvPicPr>
        <p:blipFill>
          <a:blip r:embed="rId3">
            <a:alphaModFix amt="85000"/>
          </a:blip>
          <a:stretch>
            <a:fillRect/>
          </a:stretch>
        </p:blipFill>
        <p:spPr>
          <a:xfrm>
            <a:off x="3188680" y="-109646"/>
            <a:ext cx="8853898" cy="6858000"/>
          </a:xfrm>
          <a:prstGeom prst="rect">
            <a:avLst/>
          </a:prstGeom>
        </p:spPr>
      </p:pic>
    </p:spTree>
    <p:extLst>
      <p:ext uri="{BB962C8B-B14F-4D97-AF65-F5344CB8AC3E}">
        <p14:creationId xmlns:p14="http://schemas.microsoft.com/office/powerpoint/2010/main" val="276135057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p:cSld name="5_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5295900" y="304801"/>
            <a:ext cx="6286500" cy="5821364"/>
          </a:xfrm>
        </p:spPr>
        <p:txBody>
          <a:bodyPr anchor="ct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Espaço Reservado para Imagem 13">
            <a:extLst>
              <a:ext uri="{FF2B5EF4-FFF2-40B4-BE49-F238E27FC236}">
                <a16:creationId xmlns:a16="http://schemas.microsoft.com/office/drawing/2014/main" id="{150A4962-0155-644D-8F10-8E7C917A6FE0}"/>
              </a:ext>
            </a:extLst>
          </p:cNvPr>
          <p:cNvSpPr>
            <a:spLocks noGrp="1"/>
          </p:cNvSpPr>
          <p:nvPr>
            <p:ph type="pic" sz="quarter" idx="13"/>
          </p:nvPr>
        </p:nvSpPr>
        <p:spPr>
          <a:xfrm>
            <a:off x="0" y="139733"/>
            <a:ext cx="5060217" cy="6578534"/>
          </a:xfrm>
          <a:custGeom>
            <a:avLst/>
            <a:gdLst>
              <a:gd name="connsiteX0" fmla="*/ 4626387 w 5060217"/>
              <a:gd name="connsiteY0" fmla="*/ 1823052 h 6578534"/>
              <a:gd name="connsiteX1" fmla="*/ 4638696 w 5060217"/>
              <a:gd name="connsiteY1" fmla="*/ 1870924 h 6578534"/>
              <a:gd name="connsiteX2" fmla="*/ 4686300 w 5060217"/>
              <a:gd name="connsiteY2" fmla="*/ 2343150 h 6578534"/>
              <a:gd name="connsiteX3" fmla="*/ 4674589 w 5060217"/>
              <a:gd name="connsiteY3" fmla="*/ 2575083 h 6578534"/>
              <a:gd name="connsiteX4" fmla="*/ 4702153 w 5060217"/>
              <a:gd name="connsiteY4" fmla="*/ 2682374 h 6578534"/>
              <a:gd name="connsiteX5" fmla="*/ 4281462 w 5060217"/>
              <a:gd name="connsiteY5" fmla="*/ 4824102 h 6578534"/>
              <a:gd name="connsiteX6" fmla="*/ 2196131 w 5060217"/>
              <a:gd name="connsiteY6" fmla="*/ 6320569 h 6578534"/>
              <a:gd name="connsiteX7" fmla="*/ 2066079 w 5060217"/>
              <a:gd name="connsiteY7" fmla="*/ 6326178 h 6578534"/>
              <a:gd name="connsiteX8" fmla="*/ 2123338 w 5060217"/>
              <a:gd name="connsiteY8" fmla="*/ 6350242 h 6578534"/>
              <a:gd name="connsiteX9" fmla="*/ 4683301 w 5060217"/>
              <a:gd name="connsiteY9" fmla="*/ 4294505 h 6578534"/>
              <a:gd name="connsiteX10" fmla="*/ 4655854 w 5060217"/>
              <a:gd name="connsiteY10" fmla="*/ 1877393 h 6578534"/>
              <a:gd name="connsiteX11" fmla="*/ 3498592 w 5060217"/>
              <a:gd name="connsiteY11" fmla="*/ 1056985 h 6578534"/>
              <a:gd name="connsiteX12" fmla="*/ 3337138 w 5060217"/>
              <a:gd name="connsiteY12" fmla="*/ 1066413 h 6578534"/>
              <a:gd name="connsiteX13" fmla="*/ 3413706 w 5060217"/>
              <a:gd name="connsiteY13" fmla="*/ 1185500 h 6578534"/>
              <a:gd name="connsiteX14" fmla="*/ 3500323 w 5060217"/>
              <a:gd name="connsiteY14" fmla="*/ 1350784 h 6578534"/>
              <a:gd name="connsiteX15" fmla="*/ 3549467 w 5060217"/>
              <a:gd name="connsiteY15" fmla="*/ 1360682 h 6578534"/>
              <a:gd name="connsiteX16" fmla="*/ 3921987 w 5060217"/>
              <a:gd name="connsiteY16" fmla="*/ 1516770 h 6578534"/>
              <a:gd name="connsiteX17" fmla="*/ 4370293 w 5060217"/>
              <a:gd name="connsiteY17" fmla="*/ 1919500 h 6578534"/>
              <a:gd name="connsiteX18" fmla="*/ 4455962 w 5060217"/>
              <a:gd name="connsiteY18" fmla="*/ 2049627 h 6578534"/>
              <a:gd name="connsiteX19" fmla="*/ 4435081 w 5060217"/>
              <a:gd name="connsiteY19" fmla="*/ 1912810 h 6578534"/>
              <a:gd name="connsiteX20" fmla="*/ 4220742 w 5060217"/>
              <a:gd name="connsiteY20" fmla="*/ 1325333 h 6578534"/>
              <a:gd name="connsiteX21" fmla="*/ 4209760 w 5060217"/>
              <a:gd name="connsiteY21" fmla="*/ 1307255 h 6578534"/>
              <a:gd name="connsiteX22" fmla="*/ 4180962 w 5060217"/>
              <a:gd name="connsiteY22" fmla="*/ 1283086 h 6578534"/>
              <a:gd name="connsiteX23" fmla="*/ 3857392 w 5060217"/>
              <a:gd name="connsiteY23" fmla="*/ 1116874 h 6578534"/>
              <a:gd name="connsiteX24" fmla="*/ 3498592 w 5060217"/>
              <a:gd name="connsiteY24" fmla="*/ 1056985 h 6578534"/>
              <a:gd name="connsiteX25" fmla="*/ 2343150 w 5060217"/>
              <a:gd name="connsiteY25" fmla="*/ 207837 h 6578534"/>
              <a:gd name="connsiteX26" fmla="*/ 207837 w 5060217"/>
              <a:gd name="connsiteY26" fmla="*/ 2343150 h 6578534"/>
              <a:gd name="connsiteX27" fmla="*/ 251219 w 5060217"/>
              <a:gd name="connsiteY27" fmla="*/ 2773490 h 6578534"/>
              <a:gd name="connsiteX28" fmla="*/ 290895 w 5060217"/>
              <a:gd name="connsiteY28" fmla="*/ 2927795 h 6578534"/>
              <a:gd name="connsiteX29" fmla="*/ 304623 w 5060217"/>
              <a:gd name="connsiteY29" fmla="*/ 2811191 h 6578534"/>
              <a:gd name="connsiteX30" fmla="*/ 2225450 w 5060217"/>
              <a:gd name="connsiteY30" fmla="*/ 416807 h 6578534"/>
              <a:gd name="connsiteX31" fmla="*/ 2403559 w 5060217"/>
              <a:gd name="connsiteY31" fmla="*/ 428421 h 6578534"/>
              <a:gd name="connsiteX32" fmla="*/ 3211391 w 5060217"/>
              <a:gd name="connsiteY32" fmla="*/ 899383 h 6578534"/>
              <a:gd name="connsiteX33" fmla="*/ 3224132 w 5060217"/>
              <a:gd name="connsiteY33" fmla="*/ 915764 h 6578534"/>
              <a:gd name="connsiteX34" fmla="*/ 3318049 w 5060217"/>
              <a:gd name="connsiteY34" fmla="*/ 898513 h 6578534"/>
              <a:gd name="connsiteX35" fmla="*/ 3910602 w 5060217"/>
              <a:gd name="connsiteY35" fmla="*/ 956283 h 6578534"/>
              <a:gd name="connsiteX36" fmla="*/ 3996185 w 5060217"/>
              <a:gd name="connsiteY36" fmla="*/ 992012 h 6578534"/>
              <a:gd name="connsiteX37" fmla="*/ 3990862 w 5060217"/>
              <a:gd name="connsiteY37" fmla="*/ 984893 h 6578534"/>
              <a:gd name="connsiteX38" fmla="*/ 2343150 w 5060217"/>
              <a:gd name="connsiteY38" fmla="*/ 207837 h 6578534"/>
              <a:gd name="connsiteX39" fmla="*/ 2343150 w 5060217"/>
              <a:gd name="connsiteY39" fmla="*/ 0 h 6578534"/>
              <a:gd name="connsiteX40" fmla="*/ 4403495 w 5060217"/>
              <a:gd name="connsiteY40" fmla="*/ 1226266 h 6578534"/>
              <a:gd name="connsiteX41" fmla="*/ 4422802 w 5060217"/>
              <a:gd name="connsiteY41" fmla="*/ 1266345 h 6578534"/>
              <a:gd name="connsiteX42" fmla="*/ 4559761 w 5060217"/>
              <a:gd name="connsiteY42" fmla="*/ 1413593 h 6578534"/>
              <a:gd name="connsiteX43" fmla="*/ 4843890 w 5060217"/>
              <a:gd name="connsiteY43" fmla="*/ 4347715 h 6578534"/>
              <a:gd name="connsiteX44" fmla="*/ 2070128 w 5060217"/>
              <a:gd name="connsiteY44" fmla="*/ 6510832 h 6578534"/>
              <a:gd name="connsiteX45" fmla="*/ 1715274 w 5060217"/>
              <a:gd name="connsiteY45" fmla="*/ 6330634 h 6578534"/>
              <a:gd name="connsiteX46" fmla="*/ 1665862 w 5060217"/>
              <a:gd name="connsiteY46" fmla="*/ 6290042 h 6578534"/>
              <a:gd name="connsiteX47" fmla="*/ 1589330 w 5060217"/>
              <a:gd name="connsiteY47" fmla="*/ 6274629 h 6578534"/>
              <a:gd name="connsiteX48" fmla="*/ 1216810 w 5060217"/>
              <a:gd name="connsiteY48" fmla="*/ 6118541 h 6578534"/>
              <a:gd name="connsiteX49" fmla="*/ 387914 w 5060217"/>
              <a:gd name="connsiteY49" fmla="*/ 4504609 h 6578534"/>
              <a:gd name="connsiteX50" fmla="*/ 391971 w 5060217"/>
              <a:gd name="connsiteY50" fmla="*/ 4333331 h 6578534"/>
              <a:gd name="connsiteX51" fmla="*/ 388698 w 5060217"/>
              <a:gd name="connsiteY51" fmla="*/ 4323241 h 6578534"/>
              <a:gd name="connsiteX52" fmla="*/ 270295 w 5060217"/>
              <a:gd name="connsiteY52" fmla="*/ 3604092 h 6578534"/>
              <a:gd name="connsiteX53" fmla="*/ 264183 w 5060217"/>
              <a:gd name="connsiteY53" fmla="*/ 3421376 h 6578534"/>
              <a:gd name="connsiteX54" fmla="*/ 184136 w 5060217"/>
              <a:gd name="connsiteY54" fmla="*/ 3255210 h 6578534"/>
              <a:gd name="connsiteX55" fmla="*/ 0 w 5060217"/>
              <a:gd name="connsiteY55" fmla="*/ 2343150 h 6578534"/>
              <a:gd name="connsiteX56" fmla="*/ 2343150 w 5060217"/>
              <a:gd name="connsiteY56" fmla="*/ 0 h 6578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5060217" h="6578534">
                <a:moveTo>
                  <a:pt x="4626387" y="1823052"/>
                </a:moveTo>
                <a:lnTo>
                  <a:pt x="4638696" y="1870924"/>
                </a:lnTo>
                <a:cubicBezTo>
                  <a:pt x="4669909" y="2023457"/>
                  <a:pt x="4686300" y="2181389"/>
                  <a:pt x="4686300" y="2343150"/>
                </a:cubicBezTo>
                <a:lnTo>
                  <a:pt x="4674589" y="2575083"/>
                </a:lnTo>
                <a:lnTo>
                  <a:pt x="4702153" y="2682374"/>
                </a:lnTo>
                <a:cubicBezTo>
                  <a:pt x="4834570" y="3328070"/>
                  <a:pt x="4701658" y="4109309"/>
                  <a:pt x="4281462" y="4824102"/>
                </a:cubicBezTo>
                <a:cubicBezTo>
                  <a:pt x="3767890" y="5697739"/>
                  <a:pt x="2958871" y="6244674"/>
                  <a:pt x="2196131" y="6320569"/>
                </a:cubicBezTo>
                <a:lnTo>
                  <a:pt x="2066079" y="6326178"/>
                </a:lnTo>
                <a:lnTo>
                  <a:pt x="2123338" y="6350242"/>
                </a:lnTo>
                <a:cubicBezTo>
                  <a:pt x="3058321" y="6660044"/>
                  <a:pt x="4204456" y="5739660"/>
                  <a:pt x="4683301" y="4294505"/>
                </a:cubicBezTo>
                <a:cubicBezTo>
                  <a:pt x="4982580" y="3391283"/>
                  <a:pt x="4950367" y="2496843"/>
                  <a:pt x="4655854" y="1877393"/>
                </a:cubicBezTo>
                <a:close/>
                <a:moveTo>
                  <a:pt x="3498592" y="1056985"/>
                </a:moveTo>
                <a:lnTo>
                  <a:pt x="3337138" y="1066413"/>
                </a:lnTo>
                <a:lnTo>
                  <a:pt x="3413706" y="1185500"/>
                </a:lnTo>
                <a:lnTo>
                  <a:pt x="3500323" y="1350784"/>
                </a:lnTo>
                <a:lnTo>
                  <a:pt x="3549467" y="1360682"/>
                </a:lnTo>
                <a:cubicBezTo>
                  <a:pt x="3678935" y="1395549"/>
                  <a:pt x="3803793" y="1447289"/>
                  <a:pt x="3921987" y="1516770"/>
                </a:cubicBezTo>
                <a:cubicBezTo>
                  <a:pt x="4099277" y="1620991"/>
                  <a:pt x="4248983" y="1757728"/>
                  <a:pt x="4370293" y="1919500"/>
                </a:cubicBezTo>
                <a:lnTo>
                  <a:pt x="4455962" y="2049627"/>
                </a:lnTo>
                <a:lnTo>
                  <a:pt x="4435081" y="1912810"/>
                </a:lnTo>
                <a:cubicBezTo>
                  <a:pt x="4392415" y="1704304"/>
                  <a:pt x="4319359" y="1506869"/>
                  <a:pt x="4220742" y="1325333"/>
                </a:cubicBezTo>
                <a:lnTo>
                  <a:pt x="4209760" y="1307255"/>
                </a:lnTo>
                <a:lnTo>
                  <a:pt x="4180962" y="1283086"/>
                </a:lnTo>
                <a:cubicBezTo>
                  <a:pt x="4082306" y="1211713"/>
                  <a:pt x="3974264" y="1155599"/>
                  <a:pt x="3857392" y="1116874"/>
                </a:cubicBezTo>
                <a:cubicBezTo>
                  <a:pt x="3740519" y="1078148"/>
                  <a:pt x="3620347" y="1058645"/>
                  <a:pt x="3498592" y="1056985"/>
                </a:cubicBezTo>
                <a:close/>
                <a:moveTo>
                  <a:pt x="2343150" y="207837"/>
                </a:moveTo>
                <a:cubicBezTo>
                  <a:pt x="1163849" y="207837"/>
                  <a:pt x="207837" y="1163849"/>
                  <a:pt x="207837" y="2343150"/>
                </a:cubicBezTo>
                <a:cubicBezTo>
                  <a:pt x="207837" y="2490563"/>
                  <a:pt x="222775" y="2634487"/>
                  <a:pt x="251219" y="2773490"/>
                </a:cubicBezTo>
                <a:lnTo>
                  <a:pt x="290895" y="2927795"/>
                </a:lnTo>
                <a:lnTo>
                  <a:pt x="304623" y="2811191"/>
                </a:lnTo>
                <a:cubicBezTo>
                  <a:pt x="499268" y="1449911"/>
                  <a:pt x="1337364" y="427213"/>
                  <a:pt x="2225450" y="416807"/>
                </a:cubicBezTo>
                <a:cubicBezTo>
                  <a:pt x="2284657" y="416113"/>
                  <a:pt x="2344085" y="419918"/>
                  <a:pt x="2403559" y="428421"/>
                </a:cubicBezTo>
                <a:cubicBezTo>
                  <a:pt x="2715799" y="473068"/>
                  <a:pt x="2990520" y="641675"/>
                  <a:pt x="3211391" y="899383"/>
                </a:cubicBezTo>
                <a:lnTo>
                  <a:pt x="3224132" y="915764"/>
                </a:lnTo>
                <a:lnTo>
                  <a:pt x="3318049" y="898513"/>
                </a:lnTo>
                <a:cubicBezTo>
                  <a:pt x="3519055" y="875060"/>
                  <a:pt x="3718664" y="892685"/>
                  <a:pt x="3910602" y="956283"/>
                </a:cubicBezTo>
                <a:lnTo>
                  <a:pt x="3996185" y="992012"/>
                </a:lnTo>
                <a:lnTo>
                  <a:pt x="3990862" y="984893"/>
                </a:lnTo>
                <a:cubicBezTo>
                  <a:pt x="3599214" y="510325"/>
                  <a:pt x="3006507" y="207837"/>
                  <a:pt x="2343150" y="207837"/>
                </a:cubicBezTo>
                <a:close/>
                <a:moveTo>
                  <a:pt x="2343150" y="0"/>
                </a:moveTo>
                <a:cubicBezTo>
                  <a:pt x="3232834" y="0"/>
                  <a:pt x="4006707" y="495847"/>
                  <a:pt x="4403495" y="1226266"/>
                </a:cubicBezTo>
                <a:lnTo>
                  <a:pt x="4422802" y="1266345"/>
                </a:lnTo>
                <a:lnTo>
                  <a:pt x="4559761" y="1413593"/>
                </a:lnTo>
                <a:cubicBezTo>
                  <a:pt x="5085320" y="2055637"/>
                  <a:pt x="5225065" y="3197331"/>
                  <a:pt x="4843890" y="4347715"/>
                </a:cubicBezTo>
                <a:cubicBezTo>
                  <a:pt x="4335657" y="5881561"/>
                  <a:pt x="3093801" y="6850022"/>
                  <a:pt x="2070128" y="6510832"/>
                </a:cubicBezTo>
                <a:cubicBezTo>
                  <a:pt x="1942168" y="6468433"/>
                  <a:pt x="1823676" y="6407609"/>
                  <a:pt x="1715274" y="6330634"/>
                </a:cubicBezTo>
                <a:lnTo>
                  <a:pt x="1665862" y="6290042"/>
                </a:lnTo>
                <a:lnTo>
                  <a:pt x="1589330" y="6274629"/>
                </a:lnTo>
                <a:cubicBezTo>
                  <a:pt x="1459861" y="6239762"/>
                  <a:pt x="1335003" y="6188022"/>
                  <a:pt x="1216810" y="6118541"/>
                </a:cubicBezTo>
                <a:cubicBezTo>
                  <a:pt x="684939" y="5805878"/>
                  <a:pt x="401323" y="5200572"/>
                  <a:pt x="387914" y="4504609"/>
                </a:cubicBezTo>
                <a:lnTo>
                  <a:pt x="391971" y="4333331"/>
                </a:lnTo>
                <a:lnTo>
                  <a:pt x="388698" y="4323241"/>
                </a:lnTo>
                <a:cubicBezTo>
                  <a:pt x="325807" y="4100152"/>
                  <a:pt x="285323" y="3858268"/>
                  <a:pt x="270295" y="3604092"/>
                </a:cubicBezTo>
                <a:lnTo>
                  <a:pt x="264183" y="3421376"/>
                </a:lnTo>
                <a:lnTo>
                  <a:pt x="184136" y="3255210"/>
                </a:lnTo>
                <a:cubicBezTo>
                  <a:pt x="65567" y="2974879"/>
                  <a:pt x="0" y="2666672"/>
                  <a:pt x="0" y="2343150"/>
                </a:cubicBezTo>
                <a:cubicBezTo>
                  <a:pt x="0" y="1049064"/>
                  <a:pt x="1049064" y="0"/>
                  <a:pt x="2343150" y="0"/>
                </a:cubicBezTo>
                <a:close/>
              </a:path>
            </a:pathLst>
          </a:custGeom>
          <a:solidFill>
            <a:schemeClr val="bg1"/>
          </a:solidFill>
        </p:spPr>
        <p:txBody>
          <a:bodyPr wrap="square">
            <a:noAutofit/>
          </a:bodyPr>
          <a:lstStyle/>
          <a:p>
            <a:r>
              <a:rPr lang="pt-BR"/>
              <a:t>Clique no ícone para adicionar uma imagem</a:t>
            </a:r>
          </a:p>
        </p:txBody>
      </p:sp>
      <p:pic>
        <p:nvPicPr>
          <p:cNvPr id="6" name="Imagem 5">
            <a:extLst>
              <a:ext uri="{FF2B5EF4-FFF2-40B4-BE49-F238E27FC236}">
                <a16:creationId xmlns:a16="http://schemas.microsoft.com/office/drawing/2014/main" id="{53DCDA61-EAC3-2D49-8BAF-6ECACCF3D835}"/>
              </a:ext>
            </a:extLst>
          </p:cNvPr>
          <p:cNvPicPr>
            <a:picLocks noChangeAspect="1"/>
          </p:cNvPicPr>
          <p:nvPr userDrawn="1"/>
        </p:nvPicPr>
        <p:blipFill>
          <a:blip r:embed="rId3">
            <a:alphaModFix amt="85000"/>
          </a:blip>
          <a:stretch>
            <a:fillRect/>
          </a:stretch>
        </p:blipFill>
        <p:spPr>
          <a:xfrm>
            <a:off x="3188680" y="-109646"/>
            <a:ext cx="8853898" cy="6858000"/>
          </a:xfrm>
          <a:prstGeom prst="rect">
            <a:avLst/>
          </a:prstGeom>
        </p:spPr>
      </p:pic>
      <p:pic>
        <p:nvPicPr>
          <p:cNvPr id="7" name="Gráfico 6">
            <a:extLst>
              <a:ext uri="{FF2B5EF4-FFF2-40B4-BE49-F238E27FC236}">
                <a16:creationId xmlns:a16="http://schemas.microsoft.com/office/drawing/2014/main" id="{F981B30B-5DE6-374A-8D02-94170D20C557}"/>
              </a:ext>
            </a:extLst>
          </p:cNvPr>
          <p:cNvPicPr>
            <a:picLocks noChangeAspect="1"/>
          </p:cNvPicPr>
          <p:nvPr userDrawn="1"/>
        </p:nvPicPr>
        <p:blipFill>
          <a:blip r:embed="rId4">
            <a:extLst>
              <a:ext uri="{96DAC541-7B7A-43D3-8B79-37D633B846F1}">
                <asvg:svgBlip xmlns:asvg="http://schemas.microsoft.com/office/drawing/2016/SVG/main" r:embed="rId5"/>
              </a:ext>
            </a:extLst>
          </a:blip>
          <a:srcRect/>
          <a:stretch/>
        </p:blipFill>
        <p:spPr>
          <a:xfrm>
            <a:off x="8101724" y="6352118"/>
            <a:ext cx="899347" cy="505882"/>
          </a:xfrm>
          <a:prstGeom prst="rect">
            <a:avLst/>
          </a:prstGeom>
        </p:spPr>
      </p:pic>
    </p:spTree>
    <p:extLst>
      <p:ext uri="{BB962C8B-B14F-4D97-AF65-F5344CB8AC3E}">
        <p14:creationId xmlns:p14="http://schemas.microsoft.com/office/powerpoint/2010/main" val="22379599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p:cSld name="3_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9" name="Imagem 8">
            <a:extLst>
              <a:ext uri="{FF2B5EF4-FFF2-40B4-BE49-F238E27FC236}">
                <a16:creationId xmlns:a16="http://schemas.microsoft.com/office/drawing/2014/main" id="{70DE7231-C7B3-4543-932B-2F383A77F437}"/>
              </a:ext>
            </a:extLst>
          </p:cNvPr>
          <p:cNvPicPr>
            <a:picLocks noChangeAspect="1"/>
          </p:cNvPicPr>
          <p:nvPr/>
        </p:nvPicPr>
        <p:blipFill>
          <a:blip r:embed="rId3">
            <a:alphaModFix amt="85000"/>
          </a:blip>
          <a:stretch>
            <a:fillRect/>
          </a:stretch>
        </p:blipFill>
        <p:spPr>
          <a:xfrm>
            <a:off x="3188680" y="-109646"/>
            <a:ext cx="8853898" cy="6858000"/>
          </a:xfrm>
          <a:prstGeom prst="rect">
            <a:avLst/>
          </a:prstGeom>
        </p:spPr>
      </p:pic>
      <p:sp>
        <p:nvSpPr>
          <p:cNvPr id="3" name="Content Placeholder 2"/>
          <p:cNvSpPr>
            <a:spLocks noGrp="1"/>
          </p:cNvSpPr>
          <p:nvPr>
            <p:ph idx="1" hasCustomPrompt="1"/>
          </p:nvPr>
        </p:nvSpPr>
        <p:spPr>
          <a:xfrm>
            <a:off x="5827059" y="711203"/>
            <a:ext cx="5933339" cy="5784210"/>
          </a:xfrm>
        </p:spPr>
        <p:txBody>
          <a:bodyPr/>
          <a:lstStyle>
            <a:lvl1pPr>
              <a:buNone/>
              <a:defRPr/>
            </a:lvl1pPr>
            <a:lvl2pPr>
              <a:buNone/>
              <a:defRPr/>
            </a:lvl2pPr>
            <a:lvl3pPr>
              <a:buNone/>
              <a:defRPr/>
            </a:lvl3pPr>
            <a:lvl4pPr>
              <a:buNone/>
              <a:defRPr/>
            </a:lvl4pPr>
            <a:lvl5pPr>
              <a:buNone/>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Espaço Reservado para Imagem 5">
            <a:extLst>
              <a:ext uri="{FF2B5EF4-FFF2-40B4-BE49-F238E27FC236}">
                <a16:creationId xmlns:a16="http://schemas.microsoft.com/office/drawing/2014/main" id="{10A7FF37-1ABB-3C42-98E9-3035A3F5D9EE}"/>
              </a:ext>
            </a:extLst>
          </p:cNvPr>
          <p:cNvSpPr>
            <a:spLocks noGrp="1"/>
          </p:cNvSpPr>
          <p:nvPr>
            <p:ph type="pic" sz="quarter" idx="11"/>
          </p:nvPr>
        </p:nvSpPr>
        <p:spPr>
          <a:xfrm>
            <a:off x="196944" y="711202"/>
            <a:ext cx="5414962" cy="5414962"/>
          </a:xfrm>
          <a:custGeom>
            <a:avLst/>
            <a:gdLst>
              <a:gd name="connsiteX0" fmla="*/ 2707481 w 5414962"/>
              <a:gd name="connsiteY0" fmla="*/ 495370 h 5414962"/>
              <a:gd name="connsiteX1" fmla="*/ 4908456 w 5414962"/>
              <a:gd name="connsiteY1" fmla="*/ 2707481 h 5414962"/>
              <a:gd name="connsiteX2" fmla="*/ 2707481 w 5414962"/>
              <a:gd name="connsiteY2" fmla="*/ 4919592 h 5414962"/>
              <a:gd name="connsiteX3" fmla="*/ 506506 w 5414962"/>
              <a:gd name="connsiteY3" fmla="*/ 2707481 h 5414962"/>
              <a:gd name="connsiteX4" fmla="*/ 2707481 w 5414962"/>
              <a:gd name="connsiteY4" fmla="*/ 495370 h 5414962"/>
              <a:gd name="connsiteX5" fmla="*/ 2707481 w 5414962"/>
              <a:gd name="connsiteY5" fmla="*/ 165590 h 5414962"/>
              <a:gd name="connsiteX6" fmla="*/ 165590 w 5414962"/>
              <a:gd name="connsiteY6" fmla="*/ 2707481 h 5414962"/>
              <a:gd name="connsiteX7" fmla="*/ 2707481 w 5414962"/>
              <a:gd name="connsiteY7" fmla="*/ 5249372 h 5414962"/>
              <a:gd name="connsiteX8" fmla="*/ 5249372 w 5414962"/>
              <a:gd name="connsiteY8" fmla="*/ 2707481 h 5414962"/>
              <a:gd name="connsiteX9" fmla="*/ 2707481 w 5414962"/>
              <a:gd name="connsiteY9" fmla="*/ 165590 h 5414962"/>
              <a:gd name="connsiteX10" fmla="*/ 2707481 w 5414962"/>
              <a:gd name="connsiteY10" fmla="*/ 0 h 5414962"/>
              <a:gd name="connsiteX11" fmla="*/ 5414962 w 5414962"/>
              <a:gd name="connsiteY11" fmla="*/ 2707481 h 5414962"/>
              <a:gd name="connsiteX12" fmla="*/ 2707481 w 5414962"/>
              <a:gd name="connsiteY12" fmla="*/ 5414962 h 5414962"/>
              <a:gd name="connsiteX13" fmla="*/ 0 w 5414962"/>
              <a:gd name="connsiteY13" fmla="*/ 2707481 h 5414962"/>
              <a:gd name="connsiteX14" fmla="*/ 2707481 w 5414962"/>
              <a:gd name="connsiteY14" fmla="*/ 0 h 5414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414962" h="5414962">
                <a:moveTo>
                  <a:pt x="2707481" y="495370"/>
                </a:moveTo>
                <a:cubicBezTo>
                  <a:pt x="3923046" y="495370"/>
                  <a:pt x="4908456" y="1485766"/>
                  <a:pt x="4908456" y="2707481"/>
                </a:cubicBezTo>
                <a:cubicBezTo>
                  <a:pt x="4908456" y="3929196"/>
                  <a:pt x="3923046" y="4919592"/>
                  <a:pt x="2707481" y="4919592"/>
                </a:cubicBezTo>
                <a:cubicBezTo>
                  <a:pt x="1491916" y="4919592"/>
                  <a:pt x="506506" y="3929196"/>
                  <a:pt x="506506" y="2707481"/>
                </a:cubicBezTo>
                <a:cubicBezTo>
                  <a:pt x="506506" y="1485766"/>
                  <a:pt x="1491916" y="495370"/>
                  <a:pt x="2707481" y="495370"/>
                </a:cubicBezTo>
                <a:close/>
                <a:moveTo>
                  <a:pt x="2707481" y="165590"/>
                </a:moveTo>
                <a:cubicBezTo>
                  <a:pt x="1303633" y="165590"/>
                  <a:pt x="165590" y="1303633"/>
                  <a:pt x="165590" y="2707481"/>
                </a:cubicBezTo>
                <a:cubicBezTo>
                  <a:pt x="165590" y="4111329"/>
                  <a:pt x="1303633" y="5249372"/>
                  <a:pt x="2707481" y="5249372"/>
                </a:cubicBezTo>
                <a:cubicBezTo>
                  <a:pt x="4111329" y="5249372"/>
                  <a:pt x="5249372" y="4111329"/>
                  <a:pt x="5249372" y="2707481"/>
                </a:cubicBezTo>
                <a:cubicBezTo>
                  <a:pt x="5249372" y="1303633"/>
                  <a:pt x="4111329" y="165590"/>
                  <a:pt x="2707481" y="165590"/>
                </a:cubicBezTo>
                <a:close/>
                <a:moveTo>
                  <a:pt x="2707481" y="0"/>
                </a:moveTo>
                <a:cubicBezTo>
                  <a:pt x="4202781" y="0"/>
                  <a:pt x="5414962" y="1212181"/>
                  <a:pt x="5414962" y="2707481"/>
                </a:cubicBezTo>
                <a:cubicBezTo>
                  <a:pt x="5414962" y="4202781"/>
                  <a:pt x="4202781" y="5414962"/>
                  <a:pt x="2707481" y="5414962"/>
                </a:cubicBezTo>
                <a:cubicBezTo>
                  <a:pt x="1212181" y="5414962"/>
                  <a:pt x="0" y="4202781"/>
                  <a:pt x="0" y="2707481"/>
                </a:cubicBezTo>
                <a:cubicBezTo>
                  <a:pt x="0" y="1212181"/>
                  <a:pt x="1212181" y="0"/>
                  <a:pt x="2707481" y="0"/>
                </a:cubicBezTo>
                <a:close/>
              </a:path>
            </a:pathLst>
          </a:custGeom>
          <a:solidFill>
            <a:schemeClr val="bg1"/>
          </a:solidFill>
        </p:spPr>
        <p:txBody>
          <a:bodyPr wrap="square">
            <a:noAutofit/>
          </a:bodyPr>
          <a:lstStyle/>
          <a:p>
            <a:r>
              <a:rPr lang="pt-BR"/>
              <a:t>Clique no ícone para adicionar uma imagem</a:t>
            </a:r>
          </a:p>
        </p:txBody>
      </p:sp>
      <p:sp>
        <p:nvSpPr>
          <p:cNvPr id="5" name="Espaço Reservado para Imagem 4">
            <a:extLst>
              <a:ext uri="{FF2B5EF4-FFF2-40B4-BE49-F238E27FC236}">
                <a16:creationId xmlns:a16="http://schemas.microsoft.com/office/drawing/2014/main" id="{9E09A029-4217-A648-9228-3FF568CDF5B0}"/>
              </a:ext>
            </a:extLst>
          </p:cNvPr>
          <p:cNvSpPr>
            <a:spLocks noGrp="1"/>
          </p:cNvSpPr>
          <p:nvPr>
            <p:ph type="pic" sz="quarter" idx="12"/>
          </p:nvPr>
        </p:nvSpPr>
        <p:spPr>
          <a:xfrm>
            <a:off x="1273268" y="4124325"/>
            <a:ext cx="3262312" cy="2733675"/>
          </a:xfrm>
          <a:prstGeom prst="triangle">
            <a:avLst/>
          </a:prstGeom>
          <a:solidFill>
            <a:schemeClr val="bg1"/>
          </a:solidFill>
        </p:spPr>
        <p:txBody>
          <a:bodyPr/>
          <a:lstStyle/>
          <a:p>
            <a:r>
              <a:rPr lang="pt-BR"/>
              <a:t>Clique no ícone para adicionar uma imagem</a:t>
            </a:r>
          </a:p>
        </p:txBody>
      </p:sp>
      <p:pic>
        <p:nvPicPr>
          <p:cNvPr id="11" name="Gráfico 10">
            <a:extLst>
              <a:ext uri="{FF2B5EF4-FFF2-40B4-BE49-F238E27FC236}">
                <a16:creationId xmlns:a16="http://schemas.microsoft.com/office/drawing/2014/main" id="{C816ED7B-5566-3242-BF70-E310771A7E45}"/>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2454750" y="142098"/>
            <a:ext cx="899347" cy="505882"/>
          </a:xfrm>
          <a:prstGeom prst="rect">
            <a:avLst/>
          </a:prstGeom>
        </p:spPr>
      </p:pic>
      <p:pic>
        <p:nvPicPr>
          <p:cNvPr id="7" name="Imagem 6">
            <a:extLst>
              <a:ext uri="{FF2B5EF4-FFF2-40B4-BE49-F238E27FC236}">
                <a16:creationId xmlns:a16="http://schemas.microsoft.com/office/drawing/2014/main" id="{7084A54B-E5D2-B74B-BFF2-1605C2852498}"/>
              </a:ext>
            </a:extLst>
          </p:cNvPr>
          <p:cNvPicPr>
            <a:picLocks noChangeAspect="1"/>
          </p:cNvPicPr>
          <p:nvPr userDrawn="1"/>
        </p:nvPicPr>
        <p:blipFill>
          <a:blip r:embed="rId3">
            <a:alphaModFix amt="85000"/>
          </a:blip>
          <a:stretch>
            <a:fillRect/>
          </a:stretch>
        </p:blipFill>
        <p:spPr>
          <a:xfrm>
            <a:off x="3188680" y="-109646"/>
            <a:ext cx="8853898" cy="6858000"/>
          </a:xfrm>
          <a:prstGeom prst="rect">
            <a:avLst/>
          </a:prstGeom>
        </p:spPr>
      </p:pic>
    </p:spTree>
    <p:extLst>
      <p:ext uri="{BB962C8B-B14F-4D97-AF65-F5344CB8AC3E}">
        <p14:creationId xmlns:p14="http://schemas.microsoft.com/office/powerpoint/2010/main" val="2288323537"/>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image" Target="../media/image2.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image" Target="../media/image1.jpg"/><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image" Target="../media/image3.svg"/><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3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pt-BR"/>
              <a:t>Clique para editar o título Mestre</a:t>
            </a:r>
            <a:endParaRPr lang="en-US"/>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endParaRPr lang="en-US"/>
          </a:p>
        </p:txBody>
      </p:sp>
      <p:pic>
        <p:nvPicPr>
          <p:cNvPr id="7" name="Gráfico 6">
            <a:extLst>
              <a:ext uri="{FF2B5EF4-FFF2-40B4-BE49-F238E27FC236}">
                <a16:creationId xmlns:a16="http://schemas.microsoft.com/office/drawing/2014/main" id="{F8AF246A-4EC3-E24F-8BD5-7A3824CE1D8A}"/>
              </a:ext>
            </a:extLst>
          </p:cNvPr>
          <p:cNvPicPr>
            <a:picLocks noChangeAspect="1"/>
          </p:cNvPicPr>
          <p:nvPr/>
        </p:nvPicPr>
        <p:blipFill>
          <a:blip r:embed="rId34">
            <a:extLst>
              <a:ext uri="{96DAC541-7B7A-43D3-8B79-37D633B846F1}">
                <asvg:svgBlip xmlns:asvg="http://schemas.microsoft.com/office/drawing/2016/SVG/main" r:embed="rId35"/>
              </a:ext>
            </a:extLst>
          </a:blip>
          <a:srcRect/>
          <a:stretch/>
        </p:blipFill>
        <p:spPr>
          <a:xfrm>
            <a:off x="5646326" y="6308727"/>
            <a:ext cx="899347" cy="505882"/>
          </a:xfrm>
          <a:prstGeom prst="rect">
            <a:avLst/>
          </a:prstGeom>
        </p:spPr>
      </p:pic>
    </p:spTree>
    <p:extLst>
      <p:ext uri="{BB962C8B-B14F-4D97-AF65-F5344CB8AC3E}">
        <p14:creationId xmlns:p14="http://schemas.microsoft.com/office/powerpoint/2010/main" val="3099560050"/>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 id="2147483696" r:id="rId12"/>
    <p:sldLayoutId id="2147483697" r:id="rId13"/>
    <p:sldLayoutId id="2147483698" r:id="rId14"/>
    <p:sldLayoutId id="2147483699" r:id="rId15"/>
    <p:sldLayoutId id="2147483700" r:id="rId16"/>
    <p:sldLayoutId id="2147483701" r:id="rId17"/>
    <p:sldLayoutId id="2147483702" r:id="rId18"/>
    <p:sldLayoutId id="2147483703" r:id="rId19"/>
    <p:sldLayoutId id="2147483704" r:id="rId20"/>
    <p:sldLayoutId id="2147483705" r:id="rId21"/>
    <p:sldLayoutId id="2147483706" r:id="rId22"/>
    <p:sldLayoutId id="2147483707" r:id="rId23"/>
    <p:sldLayoutId id="2147483708" r:id="rId24"/>
    <p:sldLayoutId id="2147483709" r:id="rId25"/>
    <p:sldLayoutId id="2147483710" r:id="rId26"/>
    <p:sldLayoutId id="2147483711" r:id="rId27"/>
    <p:sldLayoutId id="2147483712" r:id="rId28"/>
    <p:sldLayoutId id="2147483713" r:id="rId29"/>
    <p:sldLayoutId id="2147483679" r:id="rId30"/>
    <p:sldLayoutId id="2147483682" r:id="rId3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9.xml"/><Relationship Id="rId1" Type="http://schemas.openxmlformats.org/officeDocument/2006/relationships/slideLayout" Target="../slideLayouts/slideLayout28.xml"/><Relationship Id="rId4" Type="http://schemas.openxmlformats.org/officeDocument/2006/relationships/image" Target="../media/image29.jpeg"/></Relationships>
</file>

<file path=ppt/slides/_rels/slide11.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11.xml"/><Relationship Id="rId1" Type="http://schemas.openxmlformats.org/officeDocument/2006/relationships/slideLayout" Target="../slideLayouts/slideLayout9.xml"/><Relationship Id="rId4" Type="http://schemas.openxmlformats.org/officeDocument/2006/relationships/image" Target="../media/image32.jpeg"/></Relationships>
</file>

<file path=ppt/slides/_rels/slide13.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13.xml"/><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15.xml"/><Relationship Id="rId1" Type="http://schemas.openxmlformats.org/officeDocument/2006/relationships/slideLayout" Target="../slideLayouts/slideLayout9.xml"/><Relationship Id="rId4" Type="http://schemas.openxmlformats.org/officeDocument/2006/relationships/image" Target="../media/image37.jpeg"/></Relationships>
</file>

<file path=ppt/slides/_rels/slide17.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16.xml"/><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17.xml"/><Relationship Id="rId1" Type="http://schemas.openxmlformats.org/officeDocument/2006/relationships/slideLayout" Target="../slideLayouts/slideLayout11.xml"/><Relationship Id="rId4" Type="http://schemas.openxmlformats.org/officeDocument/2006/relationships/image" Target="../media/image40.jpeg"/></Relationships>
</file>

<file path=ppt/slides/_rels/slide19.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18.xml"/><Relationship Id="rId1" Type="http://schemas.openxmlformats.org/officeDocument/2006/relationships/slideLayout" Target="../slideLayouts/slideLayout29.xml"/><Relationship Id="rId4" Type="http://schemas.openxmlformats.org/officeDocument/2006/relationships/image" Target="../media/image42.jpeg"/></Relationships>
</file>

<file path=ppt/slides/_rels/slide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17.emf"/></Relationships>
</file>

<file path=ppt/slides/_rels/slide20.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19.xml"/><Relationship Id="rId1" Type="http://schemas.openxmlformats.org/officeDocument/2006/relationships/slideLayout" Target="../slideLayouts/slideLayout9.xml"/><Relationship Id="rId4" Type="http://schemas.openxmlformats.org/officeDocument/2006/relationships/image" Target="../media/image44.jpeg"/></Relationships>
</file>

<file path=ppt/slides/_rels/slide21.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20.xml"/><Relationship Id="rId1" Type="http://schemas.openxmlformats.org/officeDocument/2006/relationships/slideLayout" Target="../slideLayouts/slideLayout9.xml"/><Relationship Id="rId4" Type="http://schemas.openxmlformats.org/officeDocument/2006/relationships/image" Target="../media/image46.jpeg"/></Relationships>
</file>

<file path=ppt/slides/_rels/slide22.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21.xml"/><Relationship Id="rId1" Type="http://schemas.openxmlformats.org/officeDocument/2006/relationships/slideLayout" Target="../slideLayouts/slideLayout11.xml"/><Relationship Id="rId4" Type="http://schemas.openxmlformats.org/officeDocument/2006/relationships/image" Target="../media/image48.jpeg"/></Relationships>
</file>

<file path=ppt/slides/_rels/slide23.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24.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image" Target="../media/image52.jpg"/><Relationship Id="rId2" Type="http://schemas.openxmlformats.org/officeDocument/2006/relationships/notesSlide" Target="../notesSlides/notesSlide25.xml"/><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3" Type="http://schemas.openxmlformats.org/officeDocument/2006/relationships/image" Target="../media/image53.jpg"/><Relationship Id="rId2" Type="http://schemas.openxmlformats.org/officeDocument/2006/relationships/notesSlide" Target="../notesSlides/notesSlide26.xml"/><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28.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notesSlide" Target="../notesSlides/notesSlide29.xml"/><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2" Type="http://schemas.openxmlformats.org/officeDocument/2006/relationships/image" Target="../media/image57.jpeg"/><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notesSlide" Target="../notesSlides/notesSlide31.xml"/><Relationship Id="rId1" Type="http://schemas.openxmlformats.org/officeDocument/2006/relationships/slideLayout" Target="../slideLayouts/slideLayout8.xml"/></Relationships>
</file>

<file path=ppt/slides/_rels/slide34.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notesSlide" Target="../notesSlides/notesSlide33.xml"/><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notesSlide" Target="../notesSlides/notesSlide34.xml"/><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4.xml"/><Relationship Id="rId1" Type="http://schemas.openxmlformats.org/officeDocument/2006/relationships/slideLayout" Target="../slideLayouts/slideLayout9.xml"/><Relationship Id="rId4" Type="http://schemas.openxmlformats.org/officeDocument/2006/relationships/image" Target="../media/image20.jpeg"/></Relationships>
</file>

<file path=ppt/slides/_rels/slide5.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5.xml"/><Relationship Id="rId1" Type="http://schemas.openxmlformats.org/officeDocument/2006/relationships/slideLayout" Target="../slideLayouts/slideLayout11.xml"/><Relationship Id="rId4" Type="http://schemas.openxmlformats.org/officeDocument/2006/relationships/image" Target="../media/image22.jpeg"/></Relationships>
</file>

<file path=ppt/slides/_rels/slide6.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6.xml"/><Relationship Id="rId1" Type="http://schemas.openxmlformats.org/officeDocument/2006/relationships/slideLayout" Target="../slideLayouts/slideLayout10.xml"/><Relationship Id="rId5" Type="http://schemas.openxmlformats.org/officeDocument/2006/relationships/image" Target="../media/image26.jpeg"/><Relationship Id="rId4" Type="http://schemas.openxmlformats.org/officeDocument/2006/relationships/image" Target="../media/image25.jpeg"/></Relationships>
</file>

<file path=ppt/slides/_rels/slide8.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7" descr="WMLOGO-small"/>
          <p:cNvPicPr>
            <a:picLocks noChangeAspect="1" noChangeArrowheads="1"/>
          </p:cNvPicPr>
          <p:nvPr/>
        </p:nvPicPr>
        <p:blipFill>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5702062" y="5410200"/>
            <a:ext cx="774939" cy="5929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569653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r>
              <a:rPr lang="es-ES"/>
              <a:t>¿</a:t>
            </a:r>
            <a:r>
              <a:rPr lang="es-419" dirty="0"/>
              <a:t>Qué cosas le producen miedo y por qué</a:t>
            </a:r>
            <a:r>
              <a:rPr lang="es-419"/>
              <a:t>?</a:t>
            </a:r>
            <a:r>
              <a:rPr lang="pt-BR"/>
              <a:t> </a:t>
            </a:r>
            <a:r>
              <a:rPr lang="es-ES" dirty="0"/>
              <a:t>¿Cuán racional es su miedo? ¿Qué pasos prácticos puede tomar para remover lo que le causa miedo o para aliviar el miedo en sí?</a:t>
            </a:r>
            <a:endParaRPr lang="pt-BR" dirty="0"/>
          </a:p>
        </p:txBody>
      </p:sp>
      <p:pic>
        <p:nvPicPr>
          <p:cNvPr id="5" name="Espaço Reservado para Imagem 4">
            <a:extLst>
              <a:ext uri="{FF2B5EF4-FFF2-40B4-BE49-F238E27FC236}">
                <a16:creationId xmlns:a16="http://schemas.microsoft.com/office/drawing/2014/main" id="{EFE7B000-4484-884F-BF58-A15D7FC85B96}"/>
              </a:ext>
            </a:extLst>
          </p:cNvPr>
          <p:cNvPicPr>
            <a:picLocks noGrp="1" noChangeAspect="1"/>
          </p:cNvPicPr>
          <p:nvPr>
            <p:ph type="pic" sz="quarter" idx="11"/>
          </p:nvPr>
        </p:nvPicPr>
        <p:blipFill>
          <a:blip r:embed="rId3"/>
          <a:srcRect t="9673" b="9673"/>
          <a:stretch>
            <a:fillRect/>
          </a:stretch>
        </p:blipFill>
        <p:spPr/>
      </p:pic>
      <p:pic>
        <p:nvPicPr>
          <p:cNvPr id="6" name="Espaço Reservado para Imagem 5">
            <a:extLst>
              <a:ext uri="{FF2B5EF4-FFF2-40B4-BE49-F238E27FC236}">
                <a16:creationId xmlns:a16="http://schemas.microsoft.com/office/drawing/2014/main" id="{5D1AEEAD-5AEB-C94F-8BFE-B5883B49BB43}"/>
              </a:ext>
            </a:extLst>
          </p:cNvPr>
          <p:cNvPicPr>
            <a:picLocks noGrp="1" noChangeAspect="1"/>
          </p:cNvPicPr>
          <p:nvPr>
            <p:ph type="pic" sz="quarter" idx="12"/>
          </p:nvPr>
        </p:nvPicPr>
        <p:blipFill>
          <a:blip r:embed="rId4" cstate="screen">
            <a:extLst>
              <a:ext uri="{28A0092B-C50C-407E-A947-70E740481C1C}">
                <a14:useLocalDpi xmlns:a14="http://schemas.microsoft.com/office/drawing/2010/main"/>
              </a:ext>
            </a:extLst>
          </a:blip>
          <a:srcRect t="18" b="18"/>
          <a:stretch>
            <a:fillRect/>
          </a:stretch>
        </p:blipFill>
        <p:spPr>
          <a:xfrm>
            <a:off x="1815167" y="3429000"/>
            <a:ext cx="2841779" cy="2688764"/>
          </a:xfrm>
        </p:spPr>
      </p:pic>
    </p:spTree>
    <p:extLst>
      <p:ext uri="{BB962C8B-B14F-4D97-AF65-F5344CB8AC3E}">
        <p14:creationId xmlns:p14="http://schemas.microsoft.com/office/powerpoint/2010/main" val="30557558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s-419" dirty="0"/>
              <a:t>No tenga miedo</a:t>
            </a:r>
            <a:endParaRPr lang="pt-BR" dirty="0"/>
          </a:p>
        </p:txBody>
      </p:sp>
      <p:sp>
        <p:nvSpPr>
          <p:cNvPr id="3" name="Content Placeholder 2"/>
          <p:cNvSpPr>
            <a:spLocks noGrp="1"/>
          </p:cNvSpPr>
          <p:nvPr>
            <p:ph idx="1"/>
          </p:nvPr>
        </p:nvSpPr>
        <p:spPr/>
        <p:txBody>
          <a:bodyPr>
            <a:normAutofit/>
          </a:bodyPr>
          <a:lstStyle/>
          <a:p>
            <a:pPr algn="ctr"/>
            <a:r>
              <a:rPr lang="pt-BR" b="1" dirty="0"/>
              <a:t>Lea Génesis 15:1-3. </a:t>
            </a:r>
            <a:r>
              <a:rPr lang="es-ES" b="1" dirty="0"/>
              <a:t>¿Cuál era la fuente del miedo de Abraham? ¿Qué razones válidas tenía para temer?</a:t>
            </a:r>
            <a:r>
              <a:rPr lang="pt-BR" dirty="0"/>
              <a:t> </a:t>
            </a:r>
          </a:p>
          <a:p>
            <a:endParaRPr lang="en-US" dirty="0"/>
          </a:p>
        </p:txBody>
      </p:sp>
      <p:pic>
        <p:nvPicPr>
          <p:cNvPr id="14" name="Espaço Reservado para Imagem 13">
            <a:extLst>
              <a:ext uri="{FF2B5EF4-FFF2-40B4-BE49-F238E27FC236}">
                <a16:creationId xmlns:a16="http://schemas.microsoft.com/office/drawing/2014/main" id="{46D94672-D8FE-5B4A-96BA-C3C40A839990}"/>
              </a:ext>
            </a:extLst>
          </p:cNvPr>
          <p:cNvPicPr>
            <a:picLocks noGrp="1" noChangeAspect="1"/>
          </p:cNvPicPr>
          <p:nvPr>
            <p:ph type="pic" sz="quarter" idx="13"/>
          </p:nvPr>
        </p:nvPicPr>
        <p:blipFill>
          <a:blip r:embed="rId3" cstate="screen">
            <a:extLst>
              <a:ext uri="{28A0092B-C50C-407E-A947-70E740481C1C}">
                <a14:useLocalDpi xmlns:a14="http://schemas.microsoft.com/office/drawing/2010/main"/>
              </a:ext>
            </a:extLst>
          </a:blip>
          <a:srcRect l="5" r="5"/>
          <a:stretch>
            <a:fillRect/>
          </a:stretch>
        </p:blipFill>
        <p:spPr/>
      </p:pic>
    </p:spTree>
    <p:extLst>
      <p:ext uri="{BB962C8B-B14F-4D97-AF65-F5344CB8AC3E}">
        <p14:creationId xmlns:p14="http://schemas.microsoft.com/office/powerpoint/2010/main" val="1416355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92500"/>
          </a:bodyPr>
          <a:lstStyle/>
          <a:p>
            <a:pPr marL="457200" indent="-457200">
              <a:buFont typeface="Arial" panose="020B0604020202020204" pitchFamily="34" charset="0"/>
              <a:buChar char="•"/>
            </a:pPr>
            <a:r>
              <a:rPr lang="es-419" b="1" dirty="0">
                <a:solidFill>
                  <a:srgbClr val="800040"/>
                </a:solidFill>
              </a:rPr>
              <a:t>Dios llamó a Abraham </a:t>
            </a:r>
            <a:r>
              <a:rPr lang="es-419" dirty="0"/>
              <a:t>y le prometió hacer de él una nación grande. Como los años pasaron y él no tenía heredero, Abraham insistió en ese tema, que llegó a ser su preocupación principal.</a:t>
            </a:r>
          </a:p>
          <a:p>
            <a:pPr marL="457200" indent="-457200">
              <a:buFont typeface="Arial" panose="020B0604020202020204" pitchFamily="34" charset="0"/>
              <a:buChar char="•"/>
            </a:pPr>
            <a:r>
              <a:rPr lang="es-ES" dirty="0"/>
              <a:t>La respuesta de Dios a las preocupaciones de Abraham fue: </a:t>
            </a:r>
            <a:r>
              <a:rPr lang="es-ES" i="1" dirty="0">
                <a:solidFill>
                  <a:srgbClr val="800040"/>
                </a:solidFill>
              </a:rPr>
              <a:t>“No temas, […] yo soy tu escudo, y tu galardón será sobremanera grande” </a:t>
            </a:r>
            <a:r>
              <a:rPr lang="es-ES" dirty="0"/>
              <a:t>(</a:t>
            </a:r>
            <a:r>
              <a:rPr lang="es-ES" dirty="0" err="1"/>
              <a:t>Gén</a:t>
            </a:r>
            <a:r>
              <a:rPr lang="es-ES" dirty="0"/>
              <a:t>. 15:1).</a:t>
            </a:r>
            <a:endParaRPr lang="pt-BR" dirty="0"/>
          </a:p>
        </p:txBody>
      </p:sp>
      <p:pic>
        <p:nvPicPr>
          <p:cNvPr id="29" name="Espaço Reservado para Imagem 28">
            <a:extLst>
              <a:ext uri="{FF2B5EF4-FFF2-40B4-BE49-F238E27FC236}">
                <a16:creationId xmlns:a16="http://schemas.microsoft.com/office/drawing/2014/main" id="{88114B5B-965D-154E-BDF1-053294BE6607}"/>
              </a:ext>
            </a:extLst>
          </p:cNvPr>
          <p:cNvPicPr>
            <a:picLocks noGrp="1" noChangeAspect="1"/>
          </p:cNvPicPr>
          <p:nvPr>
            <p:ph type="pic" sz="quarter" idx="11"/>
          </p:nvPr>
        </p:nvPicPr>
        <p:blipFill>
          <a:blip r:embed="rId3" cstate="screen">
            <a:extLst>
              <a:ext uri="{28A0092B-C50C-407E-A947-70E740481C1C}">
                <a14:useLocalDpi xmlns:a14="http://schemas.microsoft.com/office/drawing/2010/main"/>
              </a:ext>
            </a:extLst>
          </a:blip>
          <a:srcRect/>
          <a:stretch>
            <a:fillRect/>
          </a:stretch>
        </p:blipFill>
        <p:spPr/>
      </p:pic>
      <p:pic>
        <p:nvPicPr>
          <p:cNvPr id="31" name="Espaço Reservado para Imagem 30">
            <a:extLst>
              <a:ext uri="{FF2B5EF4-FFF2-40B4-BE49-F238E27FC236}">
                <a16:creationId xmlns:a16="http://schemas.microsoft.com/office/drawing/2014/main" id="{1B2FE0FC-8C1D-0242-8753-FDDE0455264C}"/>
              </a:ext>
            </a:extLst>
          </p:cNvPr>
          <p:cNvPicPr>
            <a:picLocks noGrp="1" noChangeAspect="1"/>
          </p:cNvPicPr>
          <p:nvPr>
            <p:ph type="pic" sz="quarter" idx="12"/>
          </p:nvPr>
        </p:nvPicPr>
        <p:blipFill rotWithShape="1">
          <a:blip r:embed="rId4" cstate="screen">
            <a:extLst>
              <a:ext uri="{28A0092B-C50C-407E-A947-70E740481C1C}">
                <a14:useLocalDpi xmlns:a14="http://schemas.microsoft.com/office/drawing/2010/main"/>
              </a:ext>
            </a:extLst>
          </a:blip>
          <a:srcRect t="112" b="112"/>
          <a:stretch/>
        </p:blipFill>
        <p:spPr/>
      </p:pic>
    </p:spTree>
    <p:extLst>
      <p:ext uri="{BB962C8B-B14F-4D97-AF65-F5344CB8AC3E}">
        <p14:creationId xmlns:p14="http://schemas.microsoft.com/office/powerpoint/2010/main" val="16358323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marL="0" algn="ctr">
              <a:buNone/>
            </a:pPr>
            <a:r>
              <a:rPr lang="es-419" b="1" dirty="0">
                <a:solidFill>
                  <a:srgbClr val="800040"/>
                </a:solidFill>
                <a:effectLst>
                  <a:outerShdw blurRad="38100" dist="38100" dir="2700000" algn="tl">
                    <a:srgbClr val="000000">
                      <a:alpha val="43137"/>
                    </a:srgbClr>
                  </a:outerShdw>
                </a:effectLst>
              </a:rPr>
              <a:t>La ansiedad se manifiesta a través de angustia sobre las incertidumbres</a:t>
            </a:r>
            <a:r>
              <a:rPr lang="es-419" b="1" dirty="0">
                <a:effectLst>
                  <a:outerShdw blurRad="38100" dist="38100" dir="2700000" algn="tl">
                    <a:srgbClr val="000000">
                      <a:alpha val="43137"/>
                    </a:srgbClr>
                  </a:outerShdw>
                </a:effectLst>
              </a:rPr>
              <a:t>. </a:t>
            </a:r>
            <a:r>
              <a:rPr lang="es-419" dirty="0">
                <a:effectLst>
                  <a:outerShdw blurRad="38100" dist="38100" dir="2700000" algn="tl">
                    <a:srgbClr val="000000">
                      <a:alpha val="43137"/>
                    </a:srgbClr>
                  </a:outerShdw>
                </a:effectLst>
              </a:rPr>
              <a:t>Esas incertidumbres pueden estar cerca o lejos en el futuro y pueden ni suceder; por lo pronto, solo existen en la mente.</a:t>
            </a:r>
            <a:endParaRPr lang="en-US" dirty="0"/>
          </a:p>
        </p:txBody>
      </p:sp>
      <p:pic>
        <p:nvPicPr>
          <p:cNvPr id="13" name="Espaço Reservado para Imagem 12">
            <a:extLst>
              <a:ext uri="{FF2B5EF4-FFF2-40B4-BE49-F238E27FC236}">
                <a16:creationId xmlns:a16="http://schemas.microsoft.com/office/drawing/2014/main" id="{94354960-85E7-DD47-86D1-2DD0BD9EFC91}"/>
              </a:ext>
            </a:extLst>
          </p:cNvPr>
          <p:cNvPicPr>
            <a:picLocks noGrp="1" noChangeAspect="1"/>
          </p:cNvPicPr>
          <p:nvPr>
            <p:ph type="pic" sz="quarter" idx="11"/>
          </p:nvPr>
        </p:nvPicPr>
        <p:blipFill>
          <a:blip r:embed="rId3" cstate="screen">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5466926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marL="0" indent="0" algn="ctr">
              <a:buNone/>
            </a:pPr>
            <a:r>
              <a:rPr lang="es-ES" dirty="0"/>
              <a:t>¿Cómo puede usar mejor la garantía de Dios, “no tenga miedo”, en cualquier situación en la que usted esté? ¿Qué puede hacer para recordar que no importa lo que está enfrentando, Dios es más fuerte y mayor que ese desafío, y que él lo ama con un amor mayor que sus miedos? </a:t>
            </a:r>
            <a:r>
              <a:rPr lang="pt-BR" dirty="0"/>
              <a:t> </a:t>
            </a:r>
          </a:p>
        </p:txBody>
      </p:sp>
      <p:pic>
        <p:nvPicPr>
          <p:cNvPr id="4" name="Espaço Reservado para Imagem 3">
            <a:extLst>
              <a:ext uri="{FF2B5EF4-FFF2-40B4-BE49-F238E27FC236}">
                <a16:creationId xmlns:a16="http://schemas.microsoft.com/office/drawing/2014/main" id="{D08111EE-BCF9-1244-BEB3-E17537D8B6C9}"/>
              </a:ext>
            </a:extLst>
          </p:cNvPr>
          <p:cNvPicPr>
            <a:picLocks noGrp="1" noChangeAspect="1"/>
          </p:cNvPicPr>
          <p:nvPr>
            <p:ph type="pic" sz="quarter" idx="13"/>
          </p:nvPr>
        </p:nvPicPr>
        <p:blipFill>
          <a:blip r:embed="rId3" cstate="screen">
            <a:extLst>
              <a:ext uri="{28A0092B-C50C-407E-A947-70E740481C1C}">
                <a14:useLocalDpi xmlns:a14="http://schemas.microsoft.com/office/drawing/2010/main"/>
              </a:ext>
            </a:extLst>
          </a:blip>
          <a:srcRect l="34" r="34"/>
          <a:stretch>
            <a:fillRect/>
          </a:stretch>
        </p:blipFill>
        <p:spPr/>
      </p:pic>
    </p:spTree>
    <p:extLst>
      <p:ext uri="{BB962C8B-B14F-4D97-AF65-F5344CB8AC3E}">
        <p14:creationId xmlns:p14="http://schemas.microsoft.com/office/powerpoint/2010/main" val="15535785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s-419" dirty="0"/>
              <a:t>Confianza contra la ansiedad</a:t>
            </a:r>
            <a:endParaRPr lang="en-US" dirty="0"/>
          </a:p>
        </p:txBody>
      </p:sp>
      <p:sp>
        <p:nvSpPr>
          <p:cNvPr id="3" name="Content Placeholder 2"/>
          <p:cNvSpPr>
            <a:spLocks noGrp="1"/>
          </p:cNvSpPr>
          <p:nvPr>
            <p:ph idx="1"/>
          </p:nvPr>
        </p:nvSpPr>
        <p:spPr/>
        <p:txBody>
          <a:bodyPr>
            <a:normAutofit/>
          </a:bodyPr>
          <a:lstStyle/>
          <a:p>
            <a:r>
              <a:rPr lang="es-419" dirty="0"/>
              <a:t>Reflexione sobre las palabras de ánimo de Jesús a sus discípulos en Juan 14:1,2</a:t>
            </a:r>
            <a:r>
              <a:rPr lang="es-419"/>
              <a:t>. </a:t>
            </a:r>
            <a:r>
              <a:rPr lang="es-ES"/>
              <a:t>¿</a:t>
            </a:r>
            <a:r>
              <a:rPr lang="es-419" dirty="0"/>
              <a:t>Qué sucedió inmediatamente antes</a:t>
            </a:r>
            <a:r>
              <a:rPr lang="es-419"/>
              <a:t>? </a:t>
            </a:r>
            <a:r>
              <a:rPr lang="es-ES" dirty="0"/>
              <a:t>¿Hacia dónde dirigió sus </a:t>
            </a:r>
            <a:r>
              <a:rPr lang="es-ES"/>
              <a:t>pensamientos?</a:t>
            </a:r>
            <a:endParaRPr lang="es-419" dirty="0"/>
          </a:p>
        </p:txBody>
      </p:sp>
      <p:pic>
        <p:nvPicPr>
          <p:cNvPr id="9" name="Espaço Reservado para Imagem 8">
            <a:extLst>
              <a:ext uri="{FF2B5EF4-FFF2-40B4-BE49-F238E27FC236}">
                <a16:creationId xmlns:a16="http://schemas.microsoft.com/office/drawing/2014/main" id="{5709D53F-0A07-8D44-868F-98B4EB5926D6}"/>
              </a:ext>
            </a:extLst>
          </p:cNvPr>
          <p:cNvPicPr>
            <a:picLocks noGrp="1" noChangeAspect="1"/>
          </p:cNvPicPr>
          <p:nvPr>
            <p:ph type="pic" sz="quarter" idx="13"/>
          </p:nvPr>
        </p:nvPicPr>
        <p:blipFill>
          <a:blip r:embed="rId3" cstate="screen">
            <a:extLst>
              <a:ext uri="{28A0092B-C50C-407E-A947-70E740481C1C}">
                <a14:useLocalDpi xmlns:a14="http://schemas.microsoft.com/office/drawing/2010/main"/>
              </a:ext>
            </a:extLst>
          </a:blip>
          <a:srcRect l="34" r="34"/>
          <a:stretch>
            <a:fillRect/>
          </a:stretch>
        </p:blipFill>
        <p:spPr/>
      </p:pic>
    </p:spTree>
    <p:extLst>
      <p:ext uri="{BB962C8B-B14F-4D97-AF65-F5344CB8AC3E}">
        <p14:creationId xmlns:p14="http://schemas.microsoft.com/office/powerpoint/2010/main" val="6436118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marL="0" indent="0" algn="ctr"/>
            <a:r>
              <a:rPr lang="es-ES" sz="4000" b="1" dirty="0">
                <a:solidFill>
                  <a:srgbClr val="800040"/>
                </a:solidFill>
              </a:rPr>
              <a:t>Esas palabras amorosas incentivan la confianza. </a:t>
            </a:r>
            <a:r>
              <a:rPr lang="es-ES" sz="4000" dirty="0"/>
              <a:t>Confianza en el Padre, confianza en Jesús, porque esa es una confianza que puede liberar el corazón perturbado por encarar el futuro con sufrimiento. </a:t>
            </a:r>
          </a:p>
        </p:txBody>
      </p:sp>
      <p:pic>
        <p:nvPicPr>
          <p:cNvPr id="17" name="Espaço Reservado para Imagem 16">
            <a:extLst>
              <a:ext uri="{FF2B5EF4-FFF2-40B4-BE49-F238E27FC236}">
                <a16:creationId xmlns:a16="http://schemas.microsoft.com/office/drawing/2014/main" id="{4A8EB54E-1978-5E41-8008-AF88ABAA8CCC}"/>
              </a:ext>
            </a:extLst>
          </p:cNvPr>
          <p:cNvPicPr>
            <a:picLocks noGrp="1" noChangeAspect="1"/>
          </p:cNvPicPr>
          <p:nvPr>
            <p:ph type="pic" sz="quarter" idx="11"/>
          </p:nvPr>
        </p:nvPicPr>
        <p:blipFill>
          <a:blip r:embed="rId3" cstate="screen">
            <a:extLst>
              <a:ext uri="{28A0092B-C50C-407E-A947-70E740481C1C}">
                <a14:useLocalDpi xmlns:a14="http://schemas.microsoft.com/office/drawing/2010/main"/>
              </a:ext>
            </a:extLst>
          </a:blip>
          <a:srcRect/>
          <a:stretch>
            <a:fillRect/>
          </a:stretch>
        </p:blipFill>
        <p:spPr/>
      </p:pic>
      <p:pic>
        <p:nvPicPr>
          <p:cNvPr id="13" name="Espaço Reservado para Imagem 12">
            <a:extLst>
              <a:ext uri="{FF2B5EF4-FFF2-40B4-BE49-F238E27FC236}">
                <a16:creationId xmlns:a16="http://schemas.microsoft.com/office/drawing/2014/main" id="{641C0360-4B2E-DB4E-A436-BECF48FFE4B9}"/>
              </a:ext>
            </a:extLst>
          </p:cNvPr>
          <p:cNvPicPr>
            <a:picLocks noGrp="1" noChangeAspect="1"/>
          </p:cNvPicPr>
          <p:nvPr>
            <p:ph type="pic" sz="quarter" idx="12"/>
          </p:nvPr>
        </p:nvPicPr>
        <p:blipFill>
          <a:blip r:embed="rId4" cstate="screen">
            <a:extLst>
              <a:ext uri="{28A0092B-C50C-407E-A947-70E740481C1C}">
                <a14:useLocalDpi xmlns:a14="http://schemas.microsoft.com/office/drawing/2010/main"/>
              </a:ext>
            </a:extLst>
          </a:blip>
          <a:srcRect t="112" b="112"/>
          <a:stretch>
            <a:fillRect/>
          </a:stretch>
        </p:blipFill>
        <p:spPr/>
      </p:pic>
    </p:spTree>
    <p:extLst>
      <p:ext uri="{BB962C8B-B14F-4D97-AF65-F5344CB8AC3E}">
        <p14:creationId xmlns:p14="http://schemas.microsoft.com/office/powerpoint/2010/main" val="5995818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060217" y="335438"/>
            <a:ext cx="6362164" cy="5821364"/>
          </a:xfrm>
        </p:spPr>
        <p:txBody>
          <a:bodyPr>
            <a:normAutofit/>
          </a:bodyPr>
          <a:lstStyle/>
          <a:p>
            <a:pPr marL="0" indent="0" algn="ctr">
              <a:buNone/>
            </a:pPr>
            <a:r>
              <a:rPr lang="es-ES" b="1" dirty="0">
                <a:solidFill>
                  <a:srgbClr val="800040"/>
                </a:solidFill>
              </a:rPr>
              <a:t>¿Cómo compara el salmista la confianza en Dios con la confianza en la humanidad? </a:t>
            </a:r>
            <a:r>
              <a:rPr lang="es-ES" dirty="0"/>
              <a:t>(Sal. 118:8, 9).</a:t>
            </a:r>
            <a:endParaRPr lang="pt-BR" sz="3600" dirty="0"/>
          </a:p>
          <a:p>
            <a:pPr marL="0" indent="0" algn="ctr">
              <a:buNone/>
            </a:pPr>
            <a:r>
              <a:rPr lang="es-ES" sz="4000" dirty="0"/>
              <a:t>Los seres humanos pueden ser inconstantes y temperamentales, mientras Dios y sus promesas nunca cambian.</a:t>
            </a:r>
            <a:r>
              <a:rPr lang="pt-BR" sz="4000" b="1" dirty="0">
                <a:solidFill>
                  <a:schemeClr val="tx2">
                    <a:lumMod val="75000"/>
                  </a:schemeClr>
                </a:solidFill>
                <a:effectLst>
                  <a:outerShdw blurRad="38100" dist="38100" dir="2700000" algn="tl">
                    <a:srgbClr val="000000">
                      <a:alpha val="43137"/>
                    </a:srgbClr>
                  </a:outerShdw>
                </a:effectLst>
              </a:rPr>
              <a:t> </a:t>
            </a:r>
          </a:p>
        </p:txBody>
      </p:sp>
      <p:pic>
        <p:nvPicPr>
          <p:cNvPr id="4" name="Espaço Reservado para Imagem 3">
            <a:extLst>
              <a:ext uri="{FF2B5EF4-FFF2-40B4-BE49-F238E27FC236}">
                <a16:creationId xmlns:a16="http://schemas.microsoft.com/office/drawing/2014/main" id="{09342DAF-477B-3F47-822C-DF9D81354715}"/>
              </a:ext>
            </a:extLst>
          </p:cNvPr>
          <p:cNvPicPr>
            <a:picLocks noGrp="1" noChangeAspect="1"/>
          </p:cNvPicPr>
          <p:nvPr>
            <p:ph type="pic" sz="quarter" idx="13"/>
          </p:nvPr>
        </p:nvPicPr>
        <p:blipFill>
          <a:blip r:embed="rId3" cstate="screen">
            <a:extLst>
              <a:ext uri="{28A0092B-C50C-407E-A947-70E740481C1C}">
                <a14:useLocalDpi xmlns:a14="http://schemas.microsoft.com/office/drawing/2010/main"/>
              </a:ext>
            </a:extLst>
          </a:blip>
          <a:srcRect l="34" r="34"/>
          <a:stretch>
            <a:fillRect/>
          </a:stretch>
        </p:blipFill>
        <p:spPr/>
      </p:pic>
    </p:spTree>
    <p:extLst>
      <p:ext uri="{BB962C8B-B14F-4D97-AF65-F5344CB8AC3E}">
        <p14:creationId xmlns:p14="http://schemas.microsoft.com/office/powerpoint/2010/main" val="6121319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7428" y="711203"/>
            <a:ext cx="6151485" cy="5465760"/>
          </a:xfrm>
        </p:spPr>
        <p:txBody>
          <a:bodyPr>
            <a:normAutofit lnSpcReduction="10000"/>
          </a:bodyPr>
          <a:lstStyle/>
          <a:p>
            <a:r>
              <a:rPr lang="es-419" dirty="0"/>
              <a:t>Dedique algunos momentos a recordar las ocasiones en las que Dios respondió sus oraciones o que le proporcionó lo mejor.</a:t>
            </a:r>
          </a:p>
          <a:p>
            <a:r>
              <a:rPr lang="es-ES"/>
              <a:t>¿</a:t>
            </a:r>
            <a:r>
              <a:rPr lang="es-419" dirty="0"/>
              <a:t>Cómo pueden ayudarle las experiencias anteriores a mejorar su confianza en el Padre celestial hoy ante cualquier situación difícil que esté enfrentando y ante cualquier cosa que le produzca ansiedad </a:t>
            </a:r>
            <a:r>
              <a:rPr lang="es-419"/>
              <a:t>o preocupación</a:t>
            </a:r>
            <a:r>
              <a:rPr lang="es-419" dirty="0"/>
              <a:t>?</a:t>
            </a:r>
            <a:endParaRPr lang="pt-BR" dirty="0"/>
          </a:p>
        </p:txBody>
      </p:sp>
      <p:pic>
        <p:nvPicPr>
          <p:cNvPr id="18" name="Espaço Reservado para Imagem 17">
            <a:extLst>
              <a:ext uri="{FF2B5EF4-FFF2-40B4-BE49-F238E27FC236}">
                <a16:creationId xmlns:a16="http://schemas.microsoft.com/office/drawing/2014/main" id="{620E6530-8B9D-ED41-B54B-3A7FCF6E898F}"/>
              </a:ext>
            </a:extLst>
          </p:cNvPr>
          <p:cNvPicPr>
            <a:picLocks noGrp="1" noChangeAspect="1"/>
          </p:cNvPicPr>
          <p:nvPr>
            <p:ph type="pic" sz="quarter" idx="10"/>
          </p:nvPr>
        </p:nvPicPr>
        <p:blipFill rotWithShape="1">
          <a:blip r:embed="rId3" cstate="screen">
            <a:extLst>
              <a:ext uri="{28A0092B-C50C-407E-A947-70E740481C1C}">
                <a14:useLocalDpi xmlns:a14="http://schemas.microsoft.com/office/drawing/2010/main"/>
              </a:ext>
            </a:extLst>
          </a:blip>
          <a:srcRect/>
          <a:stretch/>
        </p:blipFill>
        <p:spPr>
          <a:xfrm>
            <a:off x="6538913" y="472661"/>
            <a:ext cx="5465762" cy="5465763"/>
          </a:xfrm>
        </p:spPr>
      </p:pic>
      <p:pic>
        <p:nvPicPr>
          <p:cNvPr id="20" name="Espaço Reservado para Imagem 19">
            <a:extLst>
              <a:ext uri="{FF2B5EF4-FFF2-40B4-BE49-F238E27FC236}">
                <a16:creationId xmlns:a16="http://schemas.microsoft.com/office/drawing/2014/main" id="{B72EE41B-F87D-1148-B730-F00605A43B1F}"/>
              </a:ext>
            </a:extLst>
          </p:cNvPr>
          <p:cNvPicPr>
            <a:picLocks noGrp="1" noChangeAspect="1"/>
          </p:cNvPicPr>
          <p:nvPr>
            <p:ph type="pic" sz="quarter" idx="11"/>
          </p:nvPr>
        </p:nvPicPr>
        <p:blipFill>
          <a:blip r:embed="rId4" cstate="screen">
            <a:extLst>
              <a:ext uri="{28A0092B-C50C-407E-A947-70E740481C1C}">
                <a14:useLocalDpi xmlns:a14="http://schemas.microsoft.com/office/drawing/2010/main"/>
              </a:ext>
            </a:extLst>
          </a:blip>
          <a:srcRect t="31" b="31"/>
          <a:stretch>
            <a:fillRect/>
          </a:stretch>
        </p:blipFill>
        <p:spPr/>
      </p:pic>
    </p:spTree>
    <p:extLst>
      <p:ext uri="{BB962C8B-B14F-4D97-AF65-F5344CB8AC3E}">
        <p14:creationId xmlns:p14="http://schemas.microsoft.com/office/powerpoint/2010/main" val="4418065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s-419" dirty="0"/>
              <a:t>Sobre las aves y </a:t>
            </a:r>
            <a:r>
              <a:rPr lang="es-419"/>
              <a:t>los lirios</a:t>
            </a:r>
            <a:endParaRPr lang="en-US" dirty="0"/>
          </a:p>
        </p:txBody>
      </p:sp>
      <p:sp>
        <p:nvSpPr>
          <p:cNvPr id="3" name="Content Placeholder 2"/>
          <p:cNvSpPr>
            <a:spLocks noGrp="1"/>
          </p:cNvSpPr>
          <p:nvPr>
            <p:ph idx="1"/>
          </p:nvPr>
        </p:nvSpPr>
        <p:spPr/>
        <p:txBody>
          <a:bodyPr>
            <a:normAutofit fontScale="85000" lnSpcReduction="20000"/>
          </a:bodyPr>
          <a:lstStyle/>
          <a:p>
            <a:r>
              <a:rPr lang="es-ES" dirty="0"/>
              <a:t>Además del amable consejo de Jesús para evitar la preocupación, ¿qué lecciones podemos obtener de esta parte del Sermón del Monte? Mat. 6:25-33.</a:t>
            </a:r>
          </a:p>
          <a:p>
            <a:endParaRPr lang="es-ES" dirty="0"/>
          </a:p>
          <a:p>
            <a:r>
              <a:rPr lang="es-ES" dirty="0"/>
              <a:t>A través de este texto poderoso, Jesús enseña varios principios que, </a:t>
            </a:r>
            <a:r>
              <a:rPr lang="es-ES" b="1" dirty="0">
                <a:solidFill>
                  <a:srgbClr val="800040"/>
                </a:solidFill>
              </a:rPr>
              <a:t>si se siguen seriamente, pueden proteger al creyente de mucho sufrimiento.</a:t>
            </a:r>
            <a:r>
              <a:rPr lang="pt-BR" b="1" dirty="0">
                <a:solidFill>
                  <a:srgbClr val="800040"/>
                </a:solidFill>
              </a:rPr>
              <a:t> </a:t>
            </a:r>
          </a:p>
        </p:txBody>
      </p:sp>
      <p:pic>
        <p:nvPicPr>
          <p:cNvPr id="4" name="Espaço Reservado para Imagem 3">
            <a:extLst>
              <a:ext uri="{FF2B5EF4-FFF2-40B4-BE49-F238E27FC236}">
                <a16:creationId xmlns:a16="http://schemas.microsoft.com/office/drawing/2014/main" id="{4282C205-4B9F-854B-8E97-42D7AB4317F4}"/>
              </a:ext>
            </a:extLst>
          </p:cNvPr>
          <p:cNvPicPr>
            <a:picLocks noGrp="1" noChangeAspect="1"/>
          </p:cNvPicPr>
          <p:nvPr>
            <p:ph type="pic" sz="quarter" idx="11"/>
          </p:nvPr>
        </p:nvPicPr>
        <p:blipFill rotWithShape="1">
          <a:blip r:embed="rId3" cstate="screen">
            <a:extLst>
              <a:ext uri="{28A0092B-C50C-407E-A947-70E740481C1C}">
                <a14:useLocalDpi xmlns:a14="http://schemas.microsoft.com/office/drawing/2010/main"/>
              </a:ext>
            </a:extLst>
          </a:blip>
          <a:srcRect l="234" r="234"/>
          <a:stretch/>
        </p:blipFill>
        <p:spPr/>
      </p:pic>
      <p:pic>
        <p:nvPicPr>
          <p:cNvPr id="10" name="Espaço Reservado para Imagem 9">
            <a:extLst>
              <a:ext uri="{FF2B5EF4-FFF2-40B4-BE49-F238E27FC236}">
                <a16:creationId xmlns:a16="http://schemas.microsoft.com/office/drawing/2014/main" id="{43F27ED9-E8FD-0545-8652-1681CF947178}"/>
              </a:ext>
            </a:extLst>
          </p:cNvPr>
          <p:cNvPicPr>
            <a:picLocks noGrp="1" noChangeAspect="1"/>
          </p:cNvPicPr>
          <p:nvPr>
            <p:ph type="pic" sz="quarter" idx="12"/>
          </p:nvPr>
        </p:nvPicPr>
        <p:blipFill>
          <a:blip r:embed="rId4" cstate="screen">
            <a:extLst>
              <a:ext uri="{28A0092B-C50C-407E-A947-70E740481C1C}">
                <a14:useLocalDpi xmlns:a14="http://schemas.microsoft.com/office/drawing/2010/main"/>
              </a:ext>
            </a:extLst>
          </a:blip>
          <a:srcRect l="96" r="96"/>
          <a:stretch>
            <a:fillRect/>
          </a:stretch>
        </p:blipFill>
        <p:spPr/>
      </p:pic>
    </p:spTree>
    <p:extLst>
      <p:ext uri="{BB962C8B-B14F-4D97-AF65-F5344CB8AC3E}">
        <p14:creationId xmlns:p14="http://schemas.microsoft.com/office/powerpoint/2010/main" val="3217786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819525" y="764742"/>
            <a:ext cx="4552950" cy="1470025"/>
          </a:xfrm>
        </p:spPr>
        <p:txBody>
          <a:bodyPr>
            <a:normAutofit/>
          </a:bodyPr>
          <a:lstStyle/>
          <a:p>
            <a:r>
              <a:rPr lang="es-419"/>
              <a:t>Lección </a:t>
            </a:r>
            <a:r>
              <a:rPr lang="en-US" dirty="0"/>
              <a:t>|2</a:t>
            </a:r>
            <a:endParaRPr lang="pt-BR" dirty="0"/>
          </a:p>
        </p:txBody>
      </p:sp>
      <p:sp>
        <p:nvSpPr>
          <p:cNvPr id="3" name="Subtitle 2"/>
          <p:cNvSpPr>
            <a:spLocks noGrp="1"/>
          </p:cNvSpPr>
          <p:nvPr>
            <p:ph type="subTitle" idx="1"/>
          </p:nvPr>
        </p:nvSpPr>
        <p:spPr>
          <a:xfrm>
            <a:off x="1828800" y="5143500"/>
            <a:ext cx="8534400" cy="800100"/>
          </a:xfrm>
        </p:spPr>
        <p:txBody>
          <a:bodyPr>
            <a:normAutofit/>
          </a:bodyPr>
          <a:lstStyle/>
          <a:p>
            <a:r>
              <a:rPr lang="pt-BR" dirty="0"/>
              <a:t>Por</a:t>
            </a:r>
            <a:r>
              <a:rPr lang="en-US" dirty="0"/>
              <a:t> Julian </a:t>
            </a:r>
            <a:r>
              <a:rPr lang="en-US" dirty="0" err="1"/>
              <a:t>Melgosa</a:t>
            </a:r>
            <a:endParaRPr lang="en-US" dirty="0"/>
          </a:p>
        </p:txBody>
      </p:sp>
      <p:pic>
        <p:nvPicPr>
          <p:cNvPr id="4" name="Imagem 3">
            <a:extLst>
              <a:ext uri="{FF2B5EF4-FFF2-40B4-BE49-F238E27FC236}">
                <a16:creationId xmlns:a16="http://schemas.microsoft.com/office/drawing/2014/main" id="{B3A0EB5A-9F35-734F-B43A-0262870CD145}"/>
              </a:ext>
            </a:extLst>
          </p:cNvPr>
          <p:cNvPicPr>
            <a:picLocks noChangeAspect="1"/>
          </p:cNvPicPr>
          <p:nvPr/>
        </p:nvPicPr>
        <p:blipFill>
          <a:blip r:embed="rId3"/>
          <a:stretch>
            <a:fillRect/>
          </a:stretch>
        </p:blipFill>
        <p:spPr>
          <a:xfrm>
            <a:off x="429721" y="1804958"/>
            <a:ext cx="3746500" cy="2755900"/>
          </a:xfrm>
          <a:prstGeom prst="rect">
            <a:avLst/>
          </a:prstGeom>
        </p:spPr>
      </p:pic>
      <p:pic>
        <p:nvPicPr>
          <p:cNvPr id="5" name="Imagem 4">
            <a:extLst>
              <a:ext uri="{FF2B5EF4-FFF2-40B4-BE49-F238E27FC236}">
                <a16:creationId xmlns:a16="http://schemas.microsoft.com/office/drawing/2014/main" id="{F7E1A540-7FC3-E747-8A46-FB75F29E906A}"/>
              </a:ext>
            </a:extLst>
          </p:cNvPr>
          <p:cNvPicPr>
            <a:picLocks noChangeAspect="1"/>
          </p:cNvPicPr>
          <p:nvPr/>
        </p:nvPicPr>
        <p:blipFill>
          <a:blip r:embed="rId4"/>
          <a:stretch>
            <a:fillRect/>
          </a:stretch>
        </p:blipFill>
        <p:spPr>
          <a:xfrm>
            <a:off x="4323813" y="2379416"/>
            <a:ext cx="6749329" cy="1606983"/>
          </a:xfrm>
          <a:prstGeom prst="rect">
            <a:avLst/>
          </a:prstGeom>
        </p:spPr>
      </p:pic>
    </p:spTree>
    <p:extLst>
      <p:ext uri="{BB962C8B-B14F-4D97-AF65-F5344CB8AC3E}">
        <p14:creationId xmlns:p14="http://schemas.microsoft.com/office/powerpoint/2010/main" val="2702057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92500"/>
          </a:bodyPr>
          <a:lstStyle/>
          <a:p>
            <a:pPr marL="457200" indent="-457200">
              <a:buFont typeface="Arial" panose="020B0604020202020204" pitchFamily="34" charset="0"/>
              <a:buChar char="•"/>
            </a:pPr>
            <a:r>
              <a:rPr lang="es-ES" b="1" i="1" dirty="0">
                <a:solidFill>
                  <a:srgbClr val="800040"/>
                </a:solidFill>
              </a:rPr>
              <a:t>Mantenga las cosas en perspectiva (v. 25)</a:t>
            </a:r>
            <a:r>
              <a:rPr lang="es-ES" b="1" dirty="0">
                <a:solidFill>
                  <a:srgbClr val="800040"/>
                </a:solidFill>
              </a:rPr>
              <a:t>. </a:t>
            </a:r>
            <a:r>
              <a:rPr lang="es-ES" dirty="0"/>
              <a:t>Una agenda muy llena puede hacernos perder de vista las cosas verdaderamente importantes.</a:t>
            </a:r>
            <a:endParaRPr lang="pt-BR" dirty="0"/>
          </a:p>
          <a:p>
            <a:pPr marL="457200" indent="-457200">
              <a:buFont typeface="Arial" panose="020B0604020202020204" pitchFamily="34" charset="0"/>
              <a:buChar char="•"/>
            </a:pPr>
            <a:r>
              <a:rPr lang="es-ES" b="1" i="1" dirty="0">
                <a:solidFill>
                  <a:srgbClr val="800040"/>
                </a:solidFill>
              </a:rPr>
              <a:t>Permita que lo inspiren las cosas simples de la naturaleza (v. 26, 28-30).</a:t>
            </a:r>
            <a:r>
              <a:rPr lang="es-ES" i="1" dirty="0">
                <a:solidFill>
                  <a:srgbClr val="800040"/>
                </a:solidFill>
              </a:rPr>
              <a:t> </a:t>
            </a:r>
            <a:r>
              <a:rPr lang="es-ES" i="1" dirty="0"/>
              <a:t>Las aves y los lirios están entre las cosas más comunes de la naturaleza. Jesús los escogió para hacer un contraste con la inmensa complejidad de los seres humanos.</a:t>
            </a:r>
            <a:endParaRPr lang="pt-BR" dirty="0"/>
          </a:p>
        </p:txBody>
      </p:sp>
      <p:pic>
        <p:nvPicPr>
          <p:cNvPr id="18" name="Espaço Reservado para Imagem 17">
            <a:extLst>
              <a:ext uri="{FF2B5EF4-FFF2-40B4-BE49-F238E27FC236}">
                <a16:creationId xmlns:a16="http://schemas.microsoft.com/office/drawing/2014/main" id="{B0C7E6CD-7372-084C-AFA4-4CFBC2ECAD0A}"/>
              </a:ext>
            </a:extLst>
          </p:cNvPr>
          <p:cNvPicPr>
            <a:picLocks noGrp="1" noChangeAspect="1"/>
          </p:cNvPicPr>
          <p:nvPr>
            <p:ph type="pic" sz="quarter" idx="11"/>
          </p:nvPr>
        </p:nvPicPr>
        <p:blipFill>
          <a:blip r:embed="rId3" cstate="screen">
            <a:extLst>
              <a:ext uri="{28A0092B-C50C-407E-A947-70E740481C1C}">
                <a14:useLocalDpi xmlns:a14="http://schemas.microsoft.com/office/drawing/2010/main"/>
              </a:ext>
            </a:extLst>
          </a:blip>
          <a:srcRect/>
          <a:stretch>
            <a:fillRect/>
          </a:stretch>
        </p:blipFill>
        <p:spPr/>
      </p:pic>
      <p:pic>
        <p:nvPicPr>
          <p:cNvPr id="25" name="Espaço Reservado para Imagem 24">
            <a:extLst>
              <a:ext uri="{FF2B5EF4-FFF2-40B4-BE49-F238E27FC236}">
                <a16:creationId xmlns:a16="http://schemas.microsoft.com/office/drawing/2014/main" id="{C745DB54-7094-8244-A66C-15ED7286C6A2}"/>
              </a:ext>
            </a:extLst>
          </p:cNvPr>
          <p:cNvPicPr>
            <a:picLocks noGrp="1" noChangeAspect="1"/>
          </p:cNvPicPr>
          <p:nvPr>
            <p:ph type="pic" sz="quarter" idx="12"/>
          </p:nvPr>
        </p:nvPicPr>
        <p:blipFill>
          <a:blip r:embed="rId4" cstate="screen">
            <a:extLst>
              <a:ext uri="{28A0092B-C50C-407E-A947-70E740481C1C}">
                <a14:useLocalDpi xmlns:a14="http://schemas.microsoft.com/office/drawing/2010/main"/>
              </a:ext>
            </a:extLst>
          </a:blip>
          <a:srcRect t="112" b="112"/>
          <a:stretch>
            <a:fillRect/>
          </a:stretch>
        </p:blipFill>
        <p:spPr/>
      </p:pic>
    </p:spTree>
    <p:extLst>
      <p:ext uri="{BB962C8B-B14F-4D97-AF65-F5344CB8AC3E}">
        <p14:creationId xmlns:p14="http://schemas.microsoft.com/office/powerpoint/2010/main" val="7697243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lnSpcReduction="10000"/>
          </a:bodyPr>
          <a:lstStyle/>
          <a:p>
            <a:pPr marL="571500" indent="-571500">
              <a:buFont typeface="Arial" panose="020B0604020202020204" pitchFamily="34" charset="0"/>
              <a:buChar char="•"/>
            </a:pPr>
            <a:r>
              <a:rPr lang="es-ES" sz="3600" b="1" i="1" dirty="0">
                <a:solidFill>
                  <a:srgbClr val="800040"/>
                </a:solidFill>
              </a:rPr>
              <a:t>La preocupación es inútil e innecesaria (v.  27).</a:t>
            </a:r>
            <a:r>
              <a:rPr lang="es-ES" sz="3600" b="1" i="1" dirty="0">
                <a:solidFill>
                  <a:srgbClr val="008040"/>
                </a:solidFill>
              </a:rPr>
              <a:t> </a:t>
            </a:r>
            <a:r>
              <a:rPr lang="es-ES" sz="3600" dirty="0"/>
              <a:t>Examinar los problemas a fin de encontrar posibles soluciones puede ser productivo, pero preocuparse por preocuparse no contribuye a la solución del problema sino que amplía el lado negativo de las cosas.</a:t>
            </a:r>
            <a:r>
              <a:rPr lang="pt-BR" sz="3600" dirty="0"/>
              <a:t> </a:t>
            </a:r>
          </a:p>
        </p:txBody>
      </p:sp>
      <p:pic>
        <p:nvPicPr>
          <p:cNvPr id="4" name="Espaço Reservado para Imagem 3">
            <a:extLst>
              <a:ext uri="{FF2B5EF4-FFF2-40B4-BE49-F238E27FC236}">
                <a16:creationId xmlns:a16="http://schemas.microsoft.com/office/drawing/2014/main" id="{53D58C9E-1CB5-A74D-AC57-E855AAB5E8DD}"/>
              </a:ext>
            </a:extLst>
          </p:cNvPr>
          <p:cNvPicPr>
            <a:picLocks noGrp="1" noChangeAspect="1"/>
          </p:cNvPicPr>
          <p:nvPr>
            <p:ph type="pic" sz="quarter" idx="11"/>
          </p:nvPr>
        </p:nvPicPr>
        <p:blipFill>
          <a:blip r:embed="rId3" cstate="screen">
            <a:extLst>
              <a:ext uri="{28A0092B-C50C-407E-A947-70E740481C1C}">
                <a14:useLocalDpi xmlns:a14="http://schemas.microsoft.com/office/drawing/2010/main"/>
              </a:ext>
            </a:extLst>
          </a:blip>
          <a:srcRect/>
          <a:stretch>
            <a:fillRect/>
          </a:stretch>
        </p:blipFill>
        <p:spPr/>
      </p:pic>
      <p:pic>
        <p:nvPicPr>
          <p:cNvPr id="8" name="Espaço Reservado para Imagem 7">
            <a:extLst>
              <a:ext uri="{FF2B5EF4-FFF2-40B4-BE49-F238E27FC236}">
                <a16:creationId xmlns:a16="http://schemas.microsoft.com/office/drawing/2014/main" id="{0D1CA53C-064E-7F40-97EA-AADA58A834FC}"/>
              </a:ext>
            </a:extLst>
          </p:cNvPr>
          <p:cNvPicPr>
            <a:picLocks noGrp="1" noChangeAspect="1"/>
          </p:cNvPicPr>
          <p:nvPr>
            <p:ph type="pic" sz="quarter" idx="12"/>
          </p:nvPr>
        </p:nvPicPr>
        <p:blipFill>
          <a:blip r:embed="rId4" cstate="screen">
            <a:extLst>
              <a:ext uri="{28A0092B-C50C-407E-A947-70E740481C1C}">
                <a14:useLocalDpi xmlns:a14="http://schemas.microsoft.com/office/drawing/2010/main"/>
              </a:ext>
            </a:extLst>
          </a:blip>
          <a:srcRect t="112" b="112"/>
          <a:stretch>
            <a:fillRect/>
          </a:stretch>
        </p:blipFill>
        <p:spPr/>
      </p:pic>
    </p:spTree>
    <p:extLst>
      <p:ext uri="{BB962C8B-B14F-4D97-AF65-F5344CB8AC3E}">
        <p14:creationId xmlns:p14="http://schemas.microsoft.com/office/powerpoint/2010/main" val="11834384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r>
              <a:rPr lang="es-ES" b="1" i="1" dirty="0">
                <a:solidFill>
                  <a:srgbClr val="800040"/>
                </a:solidFill>
              </a:rPr>
              <a:t>Ponga en orden sus prioridades (v. 33)</a:t>
            </a:r>
            <a:r>
              <a:rPr lang="es-ES" b="1" dirty="0">
                <a:solidFill>
                  <a:srgbClr val="800040"/>
                </a:solidFill>
              </a:rPr>
              <a:t>. </a:t>
            </a:r>
            <a:r>
              <a:rPr lang="es-ES" dirty="0"/>
              <a:t>A veces, los cristianos pueden ser atrapados en el remolino del materialismo o en otras cosas que pueden distraerlos de lo que realmente importa en la vida. Por eso, Jesús nos recuerda: </a:t>
            </a:r>
            <a:r>
              <a:rPr lang="es-ES" i="1" dirty="0"/>
              <a:t>“Mas buscad primeramente el reino de Dios y su justicia, y todas estas cosas os serán añadidas”</a:t>
            </a:r>
            <a:r>
              <a:rPr lang="es-ES" dirty="0"/>
              <a:t>.</a:t>
            </a:r>
            <a:endParaRPr lang="en-US" dirty="0"/>
          </a:p>
          <a:p>
            <a:endParaRPr lang="en-US" dirty="0"/>
          </a:p>
        </p:txBody>
      </p:sp>
      <p:pic>
        <p:nvPicPr>
          <p:cNvPr id="14" name="Espaço Reservado para Imagem 13">
            <a:extLst>
              <a:ext uri="{FF2B5EF4-FFF2-40B4-BE49-F238E27FC236}">
                <a16:creationId xmlns:a16="http://schemas.microsoft.com/office/drawing/2014/main" id="{EAAC9E94-FD72-E14E-8F4E-F6D438F31627}"/>
              </a:ext>
            </a:extLst>
          </p:cNvPr>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a:stretch>
            <a:fillRect/>
          </a:stretch>
        </p:blipFill>
        <p:spPr/>
      </p:pic>
      <p:pic>
        <p:nvPicPr>
          <p:cNvPr id="16" name="Espaço Reservado para Imagem 15">
            <a:extLst>
              <a:ext uri="{FF2B5EF4-FFF2-40B4-BE49-F238E27FC236}">
                <a16:creationId xmlns:a16="http://schemas.microsoft.com/office/drawing/2014/main" id="{D18B34DF-B591-1746-A2B6-4B32081A0BAA}"/>
              </a:ext>
            </a:extLst>
          </p:cNvPr>
          <p:cNvPicPr>
            <a:picLocks noGrp="1" noChangeAspect="1"/>
          </p:cNvPicPr>
          <p:nvPr>
            <p:ph type="pic" sz="quarter" idx="11"/>
          </p:nvPr>
        </p:nvPicPr>
        <p:blipFill>
          <a:blip r:embed="rId4" cstate="screen">
            <a:extLst>
              <a:ext uri="{28A0092B-C50C-407E-A947-70E740481C1C}">
                <a14:useLocalDpi xmlns:a14="http://schemas.microsoft.com/office/drawing/2010/main"/>
              </a:ext>
            </a:extLst>
          </a:blip>
          <a:srcRect t="31" b="31"/>
          <a:stretch>
            <a:fillRect/>
          </a:stretch>
        </p:blipFill>
        <p:spPr/>
      </p:pic>
    </p:spTree>
    <p:extLst>
      <p:ext uri="{BB962C8B-B14F-4D97-AF65-F5344CB8AC3E}">
        <p14:creationId xmlns:p14="http://schemas.microsoft.com/office/powerpoint/2010/main" val="35689994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ítulo 4">
            <a:extLst>
              <a:ext uri="{FF2B5EF4-FFF2-40B4-BE49-F238E27FC236}">
                <a16:creationId xmlns:a16="http://schemas.microsoft.com/office/drawing/2014/main" id="{BFE38C73-44F2-A349-880D-09D7FC5A83D8}"/>
              </a:ext>
            </a:extLst>
          </p:cNvPr>
          <p:cNvSpPr>
            <a:spLocks noGrp="1"/>
          </p:cNvSpPr>
          <p:nvPr>
            <p:ph type="title"/>
          </p:nvPr>
        </p:nvSpPr>
        <p:spPr/>
        <p:txBody>
          <a:bodyPr/>
          <a:lstStyle/>
          <a:p>
            <a:r>
              <a:rPr lang="pt-BR" dirty="0"/>
              <a:t>Winston Churchill</a:t>
            </a:r>
          </a:p>
        </p:txBody>
      </p:sp>
      <p:sp>
        <p:nvSpPr>
          <p:cNvPr id="3" name="Content Placeholder 2"/>
          <p:cNvSpPr>
            <a:spLocks noGrp="1"/>
          </p:cNvSpPr>
          <p:nvPr>
            <p:ph idx="1"/>
          </p:nvPr>
        </p:nvSpPr>
        <p:spPr/>
        <p:txBody>
          <a:bodyPr>
            <a:normAutofit/>
          </a:bodyPr>
          <a:lstStyle/>
          <a:p>
            <a:r>
              <a:rPr lang="es-ES"/>
              <a:t>“</a:t>
            </a:r>
            <a:r>
              <a:rPr lang="es-ES" dirty="0"/>
              <a:t>Recuerdo la historia del viejo hombre que dijo en su lecho de muerte que tenía un montón de problemas en su vida, la mayoría de los cuales nunca </a:t>
            </a:r>
            <a:r>
              <a:rPr lang="es-ES"/>
              <a:t>habían sucedido”.</a:t>
            </a:r>
            <a:endParaRPr lang="en-US" dirty="0"/>
          </a:p>
        </p:txBody>
      </p:sp>
      <p:pic>
        <p:nvPicPr>
          <p:cNvPr id="2" name="Espaço Reservado para Imagem 1">
            <a:extLst>
              <a:ext uri="{FF2B5EF4-FFF2-40B4-BE49-F238E27FC236}">
                <a16:creationId xmlns:a16="http://schemas.microsoft.com/office/drawing/2014/main" id="{C6F093D2-3167-774D-9D6B-FAD77DDD3300}"/>
              </a:ext>
            </a:extLst>
          </p:cNvPr>
          <p:cNvPicPr>
            <a:picLocks noGrp="1" noChangeAspect="1"/>
          </p:cNvPicPr>
          <p:nvPr>
            <p:ph type="pic" sz="quarter" idx="11"/>
          </p:nvPr>
        </p:nvPicPr>
        <p:blipFill>
          <a:blip r:embed="rId3" cstate="screen">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3953344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Autofit/>
          </a:bodyPr>
          <a:lstStyle/>
          <a:p>
            <a:pPr>
              <a:buNone/>
            </a:pPr>
            <a:r>
              <a:rPr lang="es-ES" dirty="0"/>
              <a:t>Dé una mirada a las cosas que lo preocupan, y en seguida arrodíllese y ore, pídale a Dios que cuide de todas sus </a:t>
            </a:r>
            <a:r>
              <a:rPr lang="es-ES"/>
              <a:t>preocupaciones.</a:t>
            </a:r>
            <a:endParaRPr lang="es-ES" dirty="0"/>
          </a:p>
        </p:txBody>
      </p:sp>
      <p:pic>
        <p:nvPicPr>
          <p:cNvPr id="4" name="Espaço Reservado para Imagem 3">
            <a:extLst>
              <a:ext uri="{FF2B5EF4-FFF2-40B4-BE49-F238E27FC236}">
                <a16:creationId xmlns:a16="http://schemas.microsoft.com/office/drawing/2014/main" id="{DF6ACC36-8607-F748-A10F-2EB6AB7B9298}"/>
              </a:ext>
            </a:extLst>
          </p:cNvPr>
          <p:cNvPicPr>
            <a:picLocks noGrp="1" noChangeAspect="1"/>
          </p:cNvPicPr>
          <p:nvPr>
            <p:ph type="pic" sz="quarter" idx="11"/>
          </p:nvPr>
        </p:nvPicPr>
        <p:blipFill>
          <a:blip r:embed="rId3" cstate="screen">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26647993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Autofit/>
          </a:bodyPr>
          <a:lstStyle/>
          <a:p>
            <a:pPr>
              <a:buNone/>
            </a:pPr>
            <a:r>
              <a:rPr lang="es-ES" dirty="0"/>
              <a:t>¿Cuáles son las preocupaciones en las que usted puede hacer su parte para resolver</a:t>
            </a:r>
            <a:r>
              <a:rPr lang="es-ES"/>
              <a:t>? ¿</a:t>
            </a:r>
            <a:r>
              <a:rPr lang="es-419" dirty="0"/>
              <a:t>Cuáles son las cosas que están absolutamente fuera de su </a:t>
            </a:r>
            <a:r>
              <a:rPr lang="es-419"/>
              <a:t>control?</a:t>
            </a:r>
            <a:endParaRPr lang="es-419" dirty="0"/>
          </a:p>
        </p:txBody>
      </p:sp>
      <p:pic>
        <p:nvPicPr>
          <p:cNvPr id="4" name="Espaço Reservado para Imagem 3">
            <a:extLst>
              <a:ext uri="{FF2B5EF4-FFF2-40B4-BE49-F238E27FC236}">
                <a16:creationId xmlns:a16="http://schemas.microsoft.com/office/drawing/2014/main" id="{9A32DCEA-875B-B540-BCDA-96D5BCEE34BA}"/>
              </a:ext>
            </a:extLst>
          </p:cNvPr>
          <p:cNvPicPr>
            <a:picLocks noGrp="1" noChangeAspect="1"/>
          </p:cNvPicPr>
          <p:nvPr>
            <p:ph type="pic" sz="quarter" idx="11"/>
          </p:nvPr>
        </p:nvPicPr>
        <p:blipFill>
          <a:blip r:embed="rId3" cstate="screen">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20351743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r>
              <a:rPr lang="pt-BR" dirty="0"/>
              <a:t>Faça o que puder para corrigir o que você pode e em seguida peça ao Senhor para ajudá-lo a aprender a confiar </a:t>
            </a:r>
            <a:r>
              <a:rPr lang="pt-BR" dirty="0" err="1"/>
              <a:t>nEle</a:t>
            </a:r>
            <a:r>
              <a:rPr lang="pt-BR" dirty="0"/>
              <a:t> para o resto. </a:t>
            </a:r>
          </a:p>
          <a:p>
            <a:endParaRPr lang="en-US" dirty="0"/>
          </a:p>
        </p:txBody>
      </p:sp>
      <p:pic>
        <p:nvPicPr>
          <p:cNvPr id="7" name="Espaço Reservado para Imagem 6">
            <a:extLst>
              <a:ext uri="{FF2B5EF4-FFF2-40B4-BE49-F238E27FC236}">
                <a16:creationId xmlns:a16="http://schemas.microsoft.com/office/drawing/2014/main" id="{E89F4CAB-CD7B-F24D-A82E-41E07A13E8F2}"/>
              </a:ext>
            </a:extLst>
          </p:cNvPr>
          <p:cNvPicPr>
            <a:picLocks noGrp="1" noChangeAspect="1"/>
          </p:cNvPicPr>
          <p:nvPr>
            <p:ph type="pic" sz="quarter" idx="13"/>
          </p:nvPr>
        </p:nvPicPr>
        <p:blipFill>
          <a:blip r:embed="rId3"/>
          <a:srcRect l="24356" r="24356"/>
          <a:stretch>
            <a:fillRect/>
          </a:stretch>
        </p:blipFill>
        <p:spPr/>
      </p:pic>
    </p:spTree>
    <p:extLst>
      <p:ext uri="{BB962C8B-B14F-4D97-AF65-F5344CB8AC3E}">
        <p14:creationId xmlns:p14="http://schemas.microsoft.com/office/powerpoint/2010/main" val="28834510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Conteúdo 1">
            <a:extLst>
              <a:ext uri="{FF2B5EF4-FFF2-40B4-BE49-F238E27FC236}">
                <a16:creationId xmlns:a16="http://schemas.microsoft.com/office/drawing/2014/main" id="{1F9E899E-C1F7-A344-B602-AF4A45E00845}"/>
              </a:ext>
            </a:extLst>
          </p:cNvPr>
          <p:cNvSpPr>
            <a:spLocks noGrp="1"/>
          </p:cNvSpPr>
          <p:nvPr>
            <p:ph idx="1"/>
          </p:nvPr>
        </p:nvSpPr>
        <p:spPr/>
        <p:txBody>
          <a:bodyPr/>
          <a:lstStyle/>
          <a:p>
            <a:r>
              <a:rPr lang="es-ES" dirty="0"/>
              <a:t>Haga lo posible para corregir lo que puede y luego pídale al Señor que lo ayude a aprender a confiar en él para el resto. </a:t>
            </a:r>
            <a:r>
              <a:rPr lang="pt-BR" dirty="0"/>
              <a:t> </a:t>
            </a:r>
          </a:p>
        </p:txBody>
      </p:sp>
      <p:pic>
        <p:nvPicPr>
          <p:cNvPr id="5" name="Espaço Reservado para Imagem 4">
            <a:extLst>
              <a:ext uri="{FF2B5EF4-FFF2-40B4-BE49-F238E27FC236}">
                <a16:creationId xmlns:a16="http://schemas.microsoft.com/office/drawing/2014/main" id="{B614C4AB-5D36-2048-9738-665F96650456}"/>
              </a:ext>
            </a:extLst>
          </p:cNvPr>
          <p:cNvPicPr>
            <a:picLocks noGrp="1" noChangeAspect="1"/>
          </p:cNvPicPr>
          <p:nvPr>
            <p:ph type="pic" sz="quarter" idx="13"/>
          </p:nvPr>
        </p:nvPicPr>
        <p:blipFill>
          <a:blip r:embed="rId3"/>
          <a:srcRect l="24330" r="24330"/>
          <a:stretch>
            <a:fillRect/>
          </a:stretch>
        </p:blipFill>
        <p:spPr/>
      </p:pic>
    </p:spTree>
    <p:extLst>
      <p:ext uri="{BB962C8B-B14F-4D97-AF65-F5344CB8AC3E}">
        <p14:creationId xmlns:p14="http://schemas.microsoft.com/office/powerpoint/2010/main" val="275074584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14950" y="484188"/>
            <a:ext cx="6267450" cy="1143000"/>
          </a:xfrm>
        </p:spPr>
        <p:txBody>
          <a:bodyPr>
            <a:noAutofit/>
          </a:bodyPr>
          <a:lstStyle/>
          <a:p>
            <a:r>
              <a:rPr lang="es-419" dirty="0"/>
              <a:t>Un día a la vez</a:t>
            </a:r>
            <a:endParaRPr lang="pt-BR" dirty="0"/>
          </a:p>
        </p:txBody>
      </p:sp>
      <p:sp>
        <p:nvSpPr>
          <p:cNvPr id="3" name="Content Placeholder 2"/>
          <p:cNvSpPr>
            <a:spLocks noGrp="1"/>
          </p:cNvSpPr>
          <p:nvPr>
            <p:ph idx="1"/>
          </p:nvPr>
        </p:nvSpPr>
        <p:spPr>
          <a:xfrm>
            <a:off x="5314950" y="2019300"/>
            <a:ext cx="6267450" cy="4106864"/>
          </a:xfrm>
        </p:spPr>
        <p:txBody>
          <a:bodyPr>
            <a:normAutofit fontScale="92500" lnSpcReduction="20000"/>
          </a:bodyPr>
          <a:lstStyle/>
          <a:p>
            <a:r>
              <a:rPr lang="es-ES" b="1" dirty="0">
                <a:solidFill>
                  <a:srgbClr val="800040"/>
                </a:solidFill>
              </a:rPr>
              <a:t>Jesús no nos pide que ignoremos hacer una planificación o que seamos descuidados. </a:t>
            </a:r>
            <a:r>
              <a:rPr lang="es-ES" dirty="0"/>
              <a:t>Simplemente nos dice que no nos preocupemos por lo que podría suceder, para no usar los típicos pensamientos “Y si”. “¿Y si me enfermo?” “¿Y si pierdo el empleo?” “¿Y si tengo un accidente?” “¿Y si mi hijo muere?” “¿Y si alguien me ataca?”</a:t>
            </a:r>
            <a:r>
              <a:rPr lang="pt-BR" dirty="0"/>
              <a:t> </a:t>
            </a:r>
          </a:p>
        </p:txBody>
      </p:sp>
      <p:pic>
        <p:nvPicPr>
          <p:cNvPr id="10" name="Espaço Reservado para Imagem 9">
            <a:extLst>
              <a:ext uri="{FF2B5EF4-FFF2-40B4-BE49-F238E27FC236}">
                <a16:creationId xmlns:a16="http://schemas.microsoft.com/office/drawing/2014/main" id="{7C887E26-A868-1E43-A60F-E7F512692C81}"/>
              </a:ext>
            </a:extLst>
          </p:cNvPr>
          <p:cNvPicPr>
            <a:picLocks noGrp="1" noChangeAspect="1"/>
          </p:cNvPicPr>
          <p:nvPr>
            <p:ph type="pic" sz="quarter" idx="13"/>
          </p:nvPr>
        </p:nvPicPr>
        <p:blipFill rotWithShape="1">
          <a:blip r:embed="rId3" cstate="screen">
            <a:extLst>
              <a:ext uri="{28A0092B-C50C-407E-A947-70E740481C1C}">
                <a14:useLocalDpi xmlns:a14="http://schemas.microsoft.com/office/drawing/2010/main"/>
              </a:ext>
            </a:extLst>
          </a:blip>
          <a:srcRect l="34" r="34"/>
          <a:stretch/>
        </p:blipFill>
        <p:spPr>
          <a:xfrm>
            <a:off x="0" y="139733"/>
            <a:ext cx="5060217" cy="6578534"/>
          </a:xfrm>
        </p:spPr>
      </p:pic>
    </p:spTree>
    <p:extLst>
      <p:ext uri="{BB962C8B-B14F-4D97-AF65-F5344CB8AC3E}">
        <p14:creationId xmlns:p14="http://schemas.microsoft.com/office/powerpoint/2010/main" val="32800034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791200" y="306658"/>
            <a:ext cx="6203856" cy="6244683"/>
          </a:xfrm>
        </p:spPr>
        <p:txBody>
          <a:bodyPr>
            <a:normAutofit fontScale="62500" lnSpcReduction="20000"/>
          </a:bodyPr>
          <a:lstStyle/>
          <a:p>
            <a:pPr>
              <a:lnSpc>
                <a:spcPct val="120000"/>
              </a:lnSpc>
              <a:spcBef>
                <a:spcPts val="1200"/>
              </a:spcBef>
              <a:spcAft>
                <a:spcPts val="1200"/>
              </a:spcAft>
              <a:defRPr/>
            </a:pPr>
            <a:r>
              <a:rPr lang="es-ES" sz="4000" dirty="0"/>
              <a:t>El </a:t>
            </a:r>
            <a:r>
              <a:rPr lang="es-ES" sz="5200" b="1" dirty="0">
                <a:solidFill>
                  <a:srgbClr val="800040"/>
                </a:solidFill>
              </a:rPr>
              <a:t>50%</a:t>
            </a:r>
            <a:r>
              <a:rPr lang="es-ES" sz="4000" b="1" dirty="0"/>
              <a:t> </a:t>
            </a:r>
            <a:r>
              <a:rPr lang="es-ES" sz="4000" dirty="0"/>
              <a:t>de los eventos que nunca sucederán</a:t>
            </a:r>
          </a:p>
          <a:p>
            <a:pPr>
              <a:lnSpc>
                <a:spcPct val="120000"/>
              </a:lnSpc>
              <a:spcBef>
                <a:spcPts val="1200"/>
              </a:spcBef>
              <a:spcAft>
                <a:spcPts val="1200"/>
              </a:spcAft>
              <a:defRPr/>
            </a:pPr>
            <a:r>
              <a:rPr lang="es-ES" sz="4000" dirty="0"/>
              <a:t>El </a:t>
            </a:r>
            <a:r>
              <a:rPr lang="es-ES" sz="5200" b="1" dirty="0">
                <a:solidFill>
                  <a:srgbClr val="800040"/>
                </a:solidFill>
              </a:rPr>
              <a:t>25%  </a:t>
            </a:r>
            <a:r>
              <a:rPr lang="es-ES" sz="4000" dirty="0"/>
              <a:t>de lo que sucedió en el pasado que no pueden cambiar.</a:t>
            </a:r>
          </a:p>
          <a:p>
            <a:pPr>
              <a:lnSpc>
                <a:spcPct val="120000"/>
              </a:lnSpc>
              <a:spcBef>
                <a:spcPts val="1200"/>
              </a:spcBef>
              <a:spcAft>
                <a:spcPts val="1200"/>
              </a:spcAft>
              <a:defRPr/>
            </a:pPr>
            <a:r>
              <a:rPr lang="es-ES" sz="4000" dirty="0"/>
              <a:t>El </a:t>
            </a:r>
            <a:r>
              <a:rPr lang="es-ES" sz="5700" b="1" dirty="0">
                <a:solidFill>
                  <a:srgbClr val="800040"/>
                </a:solidFill>
              </a:rPr>
              <a:t>10% </a:t>
            </a:r>
            <a:r>
              <a:rPr lang="es-ES" sz="4000" dirty="0"/>
              <a:t>sobre las críticas no confirmadas por otros.</a:t>
            </a:r>
          </a:p>
          <a:p>
            <a:pPr>
              <a:lnSpc>
                <a:spcPct val="120000"/>
              </a:lnSpc>
              <a:spcBef>
                <a:spcPts val="1200"/>
              </a:spcBef>
              <a:spcAft>
                <a:spcPts val="1200"/>
              </a:spcAft>
              <a:defRPr/>
            </a:pPr>
            <a:r>
              <a:rPr lang="es-ES" sz="4000" dirty="0"/>
              <a:t>El </a:t>
            </a:r>
            <a:r>
              <a:rPr lang="es-ES" sz="5700" b="1" dirty="0">
                <a:solidFill>
                  <a:srgbClr val="800040"/>
                </a:solidFill>
              </a:rPr>
              <a:t>10% </a:t>
            </a:r>
            <a:r>
              <a:rPr lang="es-ES" sz="4000" dirty="0"/>
              <a:t>sobre la salud (mucho de lo cual es aprehensivo).</a:t>
            </a:r>
          </a:p>
          <a:p>
            <a:pPr>
              <a:lnSpc>
                <a:spcPct val="120000"/>
              </a:lnSpc>
              <a:spcBef>
                <a:spcPts val="1200"/>
              </a:spcBef>
              <a:spcAft>
                <a:spcPts val="1200"/>
              </a:spcAft>
              <a:defRPr/>
            </a:pPr>
            <a:r>
              <a:rPr lang="es-ES" sz="4000" dirty="0"/>
              <a:t>El </a:t>
            </a:r>
            <a:r>
              <a:rPr lang="es-ES" sz="5700" b="1" dirty="0">
                <a:solidFill>
                  <a:srgbClr val="800040"/>
                </a:solidFill>
              </a:rPr>
              <a:t>5% </a:t>
            </a:r>
            <a:r>
              <a:rPr lang="es-ES" sz="4000" dirty="0"/>
              <a:t>sobre problemas reales que tendrán que enfrentar.</a:t>
            </a:r>
            <a:endParaRPr lang="pt-BR" sz="4000" dirty="0"/>
          </a:p>
        </p:txBody>
      </p:sp>
      <p:pic>
        <p:nvPicPr>
          <p:cNvPr id="6" name="Espaço Reservado para Imagem 5">
            <a:extLst>
              <a:ext uri="{FF2B5EF4-FFF2-40B4-BE49-F238E27FC236}">
                <a16:creationId xmlns:a16="http://schemas.microsoft.com/office/drawing/2014/main" id="{C04FD52D-C0BA-4745-8909-A7A3CA373442}"/>
              </a:ext>
            </a:extLst>
          </p:cNvPr>
          <p:cNvPicPr>
            <a:picLocks noGrp="1" noChangeAspect="1"/>
          </p:cNvPicPr>
          <p:nvPr>
            <p:ph type="pic" sz="quarter" idx="11"/>
          </p:nvPr>
        </p:nvPicPr>
        <p:blipFill rotWithShape="1">
          <a:blip r:embed="rId3" cstate="screen">
            <a:extLst>
              <a:ext uri="{28A0092B-C50C-407E-A947-70E740481C1C}">
                <a14:useLocalDpi xmlns:a14="http://schemas.microsoft.com/office/drawing/2010/main"/>
              </a:ext>
            </a:extLst>
          </a:blip>
          <a:srcRect/>
          <a:stretch/>
        </p:blipFill>
        <p:spPr/>
      </p:pic>
    </p:spTree>
    <p:extLst>
      <p:ext uri="{BB962C8B-B14F-4D97-AF65-F5344CB8AC3E}">
        <p14:creationId xmlns:p14="http://schemas.microsoft.com/office/powerpoint/2010/main" val="13349040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B67EE36-D77A-9240-9F9F-70F0C88FBC98}"/>
              </a:ext>
            </a:extLst>
          </p:cNvPr>
          <p:cNvSpPr>
            <a:spLocks noGrp="1"/>
          </p:cNvSpPr>
          <p:nvPr>
            <p:ph type="title"/>
          </p:nvPr>
        </p:nvSpPr>
        <p:spPr>
          <a:xfrm>
            <a:off x="5737412" y="6242471"/>
            <a:ext cx="5844988" cy="451226"/>
          </a:xfrm>
        </p:spPr>
        <p:txBody>
          <a:bodyPr/>
          <a:lstStyle/>
          <a:p>
            <a:r>
              <a:rPr lang="es-419" dirty="0"/>
              <a:t>1 Pedro 5:7</a:t>
            </a:r>
            <a:endParaRPr lang="pt-BR" dirty="0"/>
          </a:p>
        </p:txBody>
      </p:sp>
      <p:sp>
        <p:nvSpPr>
          <p:cNvPr id="3" name="Content Placeholder 2"/>
          <p:cNvSpPr>
            <a:spLocks noGrp="1"/>
          </p:cNvSpPr>
          <p:nvPr>
            <p:ph idx="1"/>
          </p:nvPr>
        </p:nvSpPr>
        <p:spPr>
          <a:xfrm>
            <a:off x="5737412" y="711203"/>
            <a:ext cx="5844988" cy="5241362"/>
          </a:xfrm>
        </p:spPr>
        <p:txBody>
          <a:bodyPr>
            <a:normAutofit/>
          </a:bodyPr>
          <a:lstStyle/>
          <a:p>
            <a:r>
              <a:rPr lang="es-ES" dirty="0"/>
              <a:t>“Echando toda vuestra ansiedad sobre él, porque él tiene cuidado de vosotros</a:t>
            </a:r>
            <a:r>
              <a:rPr lang="es-419" dirty="0"/>
              <a:t>”</a:t>
            </a:r>
            <a:r>
              <a:rPr lang="pt-BR" dirty="0"/>
              <a:t> </a:t>
            </a:r>
          </a:p>
        </p:txBody>
      </p:sp>
      <p:pic>
        <p:nvPicPr>
          <p:cNvPr id="10" name="Espaço Reservado para Imagem 9">
            <a:extLst>
              <a:ext uri="{FF2B5EF4-FFF2-40B4-BE49-F238E27FC236}">
                <a16:creationId xmlns:a16="http://schemas.microsoft.com/office/drawing/2014/main" id="{A27D8BF2-100D-EA4F-B944-B1ADB88B3200}"/>
              </a:ext>
            </a:extLst>
          </p:cNvPr>
          <p:cNvPicPr>
            <a:picLocks noGrp="1" noChangeAspect="1"/>
          </p:cNvPicPr>
          <p:nvPr>
            <p:ph type="pic" sz="quarter" idx="11"/>
          </p:nvPr>
        </p:nvPicPr>
        <p:blipFill rotWithShape="1">
          <a:blip r:embed="rId3" cstate="screen">
            <a:extLst>
              <a:ext uri="{28A0092B-C50C-407E-A947-70E740481C1C}">
                <a14:useLocalDpi xmlns:a14="http://schemas.microsoft.com/office/drawing/2010/main"/>
              </a:ext>
            </a:extLst>
          </a:blip>
          <a:srcRect/>
          <a:stretch/>
        </p:blipFill>
        <p:spPr>
          <a:xfrm>
            <a:off x="196944" y="711202"/>
            <a:ext cx="5414962" cy="5414962"/>
          </a:xfrm>
        </p:spPr>
      </p:pic>
    </p:spTree>
    <p:extLst>
      <p:ext uri="{BB962C8B-B14F-4D97-AF65-F5344CB8AC3E}">
        <p14:creationId xmlns:p14="http://schemas.microsoft.com/office/powerpoint/2010/main" val="1166859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marL="0" algn="ctr">
              <a:buNone/>
            </a:pPr>
            <a:r>
              <a:rPr lang="es-ES" sz="3600" b="1" dirty="0">
                <a:solidFill>
                  <a:srgbClr val="800040"/>
                </a:solidFill>
              </a:rPr>
              <a:t>Una de las claves para vivir un día a la vez es el contentamiento, un antídoto eficaz para la preocupación. </a:t>
            </a:r>
            <a:r>
              <a:rPr lang="es-ES" sz="3600" dirty="0"/>
              <a:t>El contentamiento no es una actitud hereditaria, sino una característica adquirida. Pablo dijo:</a:t>
            </a:r>
            <a:endParaRPr lang="en-US" sz="3600" dirty="0"/>
          </a:p>
        </p:txBody>
      </p:sp>
      <p:pic>
        <p:nvPicPr>
          <p:cNvPr id="2" name="Espaço Reservado para Imagem 1">
            <a:extLst>
              <a:ext uri="{FF2B5EF4-FFF2-40B4-BE49-F238E27FC236}">
                <a16:creationId xmlns:a16="http://schemas.microsoft.com/office/drawing/2014/main" id="{77227D78-E5E3-6F4F-86D6-C2D7E72F45D6}"/>
              </a:ext>
            </a:extLst>
          </p:cNvPr>
          <p:cNvPicPr>
            <a:picLocks noGrp="1" noChangeAspect="1"/>
          </p:cNvPicPr>
          <p:nvPr>
            <p:ph type="pic" sz="quarter" idx="11"/>
          </p:nvPr>
        </p:nvPicPr>
        <p:blipFill>
          <a:blip r:embed="rId3" cstate="screen">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31783888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1B2F9A5-3CD5-1C44-9CEE-B8F33063BE4E}"/>
              </a:ext>
            </a:extLst>
          </p:cNvPr>
          <p:cNvSpPr>
            <a:spLocks noGrp="1"/>
          </p:cNvSpPr>
          <p:nvPr>
            <p:ph type="title"/>
          </p:nvPr>
        </p:nvSpPr>
        <p:spPr/>
        <p:txBody>
          <a:bodyPr/>
          <a:lstStyle/>
          <a:p>
            <a:r>
              <a:rPr lang="pt-BR" dirty="0"/>
              <a:t>Filipenses 4: 12, NVI</a:t>
            </a:r>
          </a:p>
        </p:txBody>
      </p:sp>
      <p:sp>
        <p:nvSpPr>
          <p:cNvPr id="3" name="Espaço Reservado para Conteúdo 2">
            <a:extLst>
              <a:ext uri="{FF2B5EF4-FFF2-40B4-BE49-F238E27FC236}">
                <a16:creationId xmlns:a16="http://schemas.microsoft.com/office/drawing/2014/main" id="{8A4393E4-03CB-E243-A94C-12B019434A03}"/>
              </a:ext>
            </a:extLst>
          </p:cNvPr>
          <p:cNvSpPr>
            <a:spLocks noGrp="1"/>
          </p:cNvSpPr>
          <p:nvPr>
            <p:ph idx="1"/>
          </p:nvPr>
        </p:nvSpPr>
        <p:spPr/>
        <p:txBody>
          <a:bodyPr/>
          <a:lstStyle/>
          <a:p>
            <a:r>
              <a:rPr lang="es-ES" dirty="0"/>
              <a:t>“[…] pues he aprendido a contentarme, cualquiera que sea mi situación” .</a:t>
            </a:r>
            <a:endParaRPr lang="pt-BR" dirty="0"/>
          </a:p>
        </p:txBody>
      </p:sp>
      <p:pic>
        <p:nvPicPr>
          <p:cNvPr id="6" name="Espaço Reservado para Imagem 5">
            <a:extLst>
              <a:ext uri="{FF2B5EF4-FFF2-40B4-BE49-F238E27FC236}">
                <a16:creationId xmlns:a16="http://schemas.microsoft.com/office/drawing/2014/main" id="{BBF7B941-360D-AE40-B6DF-886D9C0C121F}"/>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19985353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a:extLst>
              <a:ext uri="{FF2B5EF4-FFF2-40B4-BE49-F238E27FC236}">
                <a16:creationId xmlns:a16="http://schemas.microsoft.com/office/drawing/2014/main" id="{1E3C3BBD-6A8C-5444-8D2A-3F3C175DCE06}"/>
              </a:ext>
            </a:extLst>
          </p:cNvPr>
          <p:cNvSpPr>
            <a:spLocks noGrp="1"/>
          </p:cNvSpPr>
          <p:nvPr>
            <p:ph type="title"/>
          </p:nvPr>
        </p:nvSpPr>
        <p:spPr/>
        <p:txBody>
          <a:bodyPr/>
          <a:lstStyle/>
          <a:p>
            <a:r>
              <a:rPr lang="pt-BR" dirty="0"/>
              <a:t>Juan  14:27</a:t>
            </a:r>
          </a:p>
        </p:txBody>
      </p:sp>
      <p:sp>
        <p:nvSpPr>
          <p:cNvPr id="3" name="Content Placeholder 2"/>
          <p:cNvSpPr>
            <a:spLocks noGrp="1"/>
          </p:cNvSpPr>
          <p:nvPr>
            <p:ph idx="1"/>
          </p:nvPr>
        </p:nvSpPr>
        <p:spPr/>
        <p:txBody>
          <a:bodyPr>
            <a:normAutofit/>
          </a:bodyPr>
          <a:lstStyle/>
          <a:p>
            <a:r>
              <a:rPr lang="es-ES" dirty="0"/>
              <a:t>Jesús dijo: “La paz os dejo, mi paz os doy; yo no os la doy como el mundo la da. No se turbe vuestro corazón, ni tenga miedo”</a:t>
            </a:r>
            <a:endParaRPr lang="pt-BR" dirty="0"/>
          </a:p>
        </p:txBody>
      </p:sp>
      <p:pic>
        <p:nvPicPr>
          <p:cNvPr id="5" name="Espaço Reservado para Imagem 4">
            <a:extLst>
              <a:ext uri="{FF2B5EF4-FFF2-40B4-BE49-F238E27FC236}">
                <a16:creationId xmlns:a16="http://schemas.microsoft.com/office/drawing/2014/main" id="{CBA5AA8F-398A-E249-89CA-55EB66DADA2F}"/>
              </a:ext>
            </a:extLst>
          </p:cNvPr>
          <p:cNvPicPr>
            <a:picLocks noGrp="1" noChangeAspect="1"/>
          </p:cNvPicPr>
          <p:nvPr>
            <p:ph type="pic" sz="quarter" idx="11"/>
          </p:nvPr>
        </p:nvPicPr>
        <p:blipFill>
          <a:blip r:embed="rId3" cstate="screen">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15938804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295900" y="304801"/>
            <a:ext cx="6286500" cy="5821364"/>
          </a:xfrm>
        </p:spPr>
        <p:txBody>
          <a:bodyPr>
            <a:normAutofit/>
          </a:bodyPr>
          <a:lstStyle/>
          <a:p>
            <a:pPr lvl="0"/>
            <a:r>
              <a:rPr lang="es-ES" dirty="0"/>
              <a:t>En términos prácticos, ¿cómo se beneficia usted de la seguridad de paz de espíritu que Jesús nos da? ¿Qué podemos aprender unos de otros?</a:t>
            </a:r>
            <a:r>
              <a:rPr lang="pt-BR" dirty="0"/>
              <a:t> </a:t>
            </a:r>
          </a:p>
        </p:txBody>
      </p:sp>
      <p:pic>
        <p:nvPicPr>
          <p:cNvPr id="4" name="Espaço Reservado para Imagem 3">
            <a:extLst>
              <a:ext uri="{FF2B5EF4-FFF2-40B4-BE49-F238E27FC236}">
                <a16:creationId xmlns:a16="http://schemas.microsoft.com/office/drawing/2014/main" id="{673DD461-CC59-4844-9C8E-1207F4959AA2}"/>
              </a:ext>
            </a:extLst>
          </p:cNvPr>
          <p:cNvPicPr>
            <a:picLocks noGrp="1" noChangeAspect="1"/>
          </p:cNvPicPr>
          <p:nvPr>
            <p:ph type="pic" sz="quarter" idx="13"/>
          </p:nvPr>
        </p:nvPicPr>
        <p:blipFill rotWithShape="1">
          <a:blip r:embed="rId3" cstate="screen">
            <a:extLst>
              <a:ext uri="{28A0092B-C50C-407E-A947-70E740481C1C}">
                <a14:useLocalDpi xmlns:a14="http://schemas.microsoft.com/office/drawing/2010/main"/>
              </a:ext>
            </a:extLst>
          </a:blip>
          <a:srcRect l="34" r="34"/>
          <a:stretch/>
        </p:blipFill>
        <p:spPr>
          <a:xfrm>
            <a:off x="0" y="139733"/>
            <a:ext cx="5060217" cy="6578534"/>
          </a:xfrm>
        </p:spPr>
      </p:pic>
    </p:spTree>
    <p:extLst>
      <p:ext uri="{BB962C8B-B14F-4D97-AF65-F5344CB8AC3E}">
        <p14:creationId xmlns:p14="http://schemas.microsoft.com/office/powerpoint/2010/main" val="21100737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ítulo 6">
            <a:extLst>
              <a:ext uri="{FF2B5EF4-FFF2-40B4-BE49-F238E27FC236}">
                <a16:creationId xmlns:a16="http://schemas.microsoft.com/office/drawing/2014/main" id="{93F98DF0-250C-9C49-8DBA-41B4BEF36F08}"/>
              </a:ext>
            </a:extLst>
          </p:cNvPr>
          <p:cNvSpPr>
            <a:spLocks noGrp="1"/>
          </p:cNvSpPr>
          <p:nvPr>
            <p:ph type="title"/>
          </p:nvPr>
        </p:nvSpPr>
        <p:spPr>
          <a:xfrm>
            <a:off x="5737412" y="6242471"/>
            <a:ext cx="5844988" cy="451226"/>
          </a:xfrm>
        </p:spPr>
        <p:txBody>
          <a:bodyPr/>
          <a:lstStyle/>
          <a:p>
            <a:r>
              <a:rPr lang="es-ES" dirty="0"/>
              <a:t>EGW, Mente, carácter y personalidad, t. 2, p. 483</a:t>
            </a:r>
            <a:endParaRPr lang="en-US" dirty="0"/>
          </a:p>
        </p:txBody>
      </p:sp>
      <p:sp>
        <p:nvSpPr>
          <p:cNvPr id="3" name="Content Placeholder 2"/>
          <p:cNvSpPr>
            <a:spLocks noGrp="1"/>
          </p:cNvSpPr>
          <p:nvPr>
            <p:ph idx="1"/>
          </p:nvPr>
        </p:nvSpPr>
        <p:spPr>
          <a:xfrm>
            <a:off x="5737412" y="711203"/>
            <a:ext cx="5844988" cy="5241362"/>
          </a:xfrm>
        </p:spPr>
        <p:txBody>
          <a:bodyPr>
            <a:noAutofit/>
          </a:bodyPr>
          <a:lstStyle/>
          <a:p>
            <a:r>
              <a:rPr lang="en-US" dirty="0"/>
              <a:t>“</a:t>
            </a:r>
            <a:r>
              <a:rPr lang="es-ES" dirty="0"/>
              <a:t>No es el trabajo lo que mata, sino la preocupación. La única manera de evitar la preocupación consiste en llevarle todas nuestras tribulaciones a Cristo. No contemplemos el lado oscuro de las cosas. Cultivemos la alegría de espíritu”</a:t>
            </a:r>
            <a:endParaRPr lang="en-US" dirty="0"/>
          </a:p>
        </p:txBody>
      </p:sp>
      <p:pic>
        <p:nvPicPr>
          <p:cNvPr id="4" name="Espaço Reservado para Imagem 3">
            <a:extLst>
              <a:ext uri="{FF2B5EF4-FFF2-40B4-BE49-F238E27FC236}">
                <a16:creationId xmlns:a16="http://schemas.microsoft.com/office/drawing/2014/main" id="{A04632AA-F7F9-244B-98C7-F3168611167E}"/>
              </a:ext>
            </a:extLst>
          </p:cNvPr>
          <p:cNvPicPr>
            <a:picLocks noGrp="1" noChangeAspect="1"/>
          </p:cNvPicPr>
          <p:nvPr>
            <p:ph type="pic" sz="quarter" idx="11"/>
          </p:nvPr>
        </p:nvPicPr>
        <p:blipFill rotWithShape="1">
          <a:blip r:embed="rId3" cstate="screen">
            <a:extLst>
              <a:ext uri="{28A0092B-C50C-407E-A947-70E740481C1C}">
                <a14:useLocalDpi xmlns:a14="http://schemas.microsoft.com/office/drawing/2010/main"/>
              </a:ext>
            </a:extLst>
          </a:blip>
          <a:srcRect/>
          <a:stretch/>
        </p:blipFill>
        <p:spPr>
          <a:xfrm>
            <a:off x="196944" y="711202"/>
            <a:ext cx="5414962" cy="5414962"/>
          </a:xfrm>
        </p:spPr>
      </p:pic>
    </p:spTree>
    <p:extLst>
      <p:ext uri="{BB962C8B-B14F-4D97-AF65-F5344CB8AC3E}">
        <p14:creationId xmlns:p14="http://schemas.microsoft.com/office/powerpoint/2010/main" val="19695368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Autofit/>
          </a:bodyPr>
          <a:lstStyle/>
          <a:p>
            <a:pPr marL="0" algn="ctr">
              <a:buNone/>
            </a:pPr>
            <a:r>
              <a:rPr lang="es-ES" dirty="0"/>
              <a:t>Piense en todas las cosas por las cuales usted se ha preocupado y que nunca sucedieron</a:t>
            </a:r>
            <a:r>
              <a:rPr lang="es-ES" dirty="0">
                <a:solidFill>
                  <a:srgbClr val="800040"/>
                </a:solidFill>
              </a:rPr>
              <a:t>.</a:t>
            </a:r>
            <a:r>
              <a:rPr lang="es-ES" b="1" dirty="0">
                <a:solidFill>
                  <a:srgbClr val="800040"/>
                </a:solidFill>
              </a:rPr>
              <a:t> ¿Qué lecciones puede aprender con esas experiencias que deben idealmente ayudarlo a preocuparse menos por el futuro?</a:t>
            </a:r>
            <a:endParaRPr lang="en-US" b="1" cap="all" dirty="0">
              <a:solidFill>
                <a:srgbClr val="800040"/>
              </a:solidFill>
            </a:endParaRPr>
          </a:p>
        </p:txBody>
      </p:sp>
      <p:pic>
        <p:nvPicPr>
          <p:cNvPr id="4" name="Espaço Reservado para Imagem 3">
            <a:extLst>
              <a:ext uri="{FF2B5EF4-FFF2-40B4-BE49-F238E27FC236}">
                <a16:creationId xmlns:a16="http://schemas.microsoft.com/office/drawing/2014/main" id="{E2EF0CE2-B262-FF4A-BAB8-92A40E019B28}"/>
              </a:ext>
            </a:extLst>
          </p:cNvPr>
          <p:cNvPicPr>
            <a:picLocks noGrp="1" noChangeAspect="1"/>
          </p:cNvPicPr>
          <p:nvPr>
            <p:ph type="pic" sz="quarter" idx="11"/>
          </p:nvPr>
        </p:nvPicPr>
        <p:blipFill>
          <a:blip r:embed="rId3" cstate="screen">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40160022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11732" y="6151031"/>
            <a:ext cx="5844988" cy="451226"/>
          </a:xfrm>
        </p:spPr>
        <p:txBody>
          <a:bodyPr/>
          <a:lstStyle/>
          <a:p>
            <a:r>
              <a:rPr lang="en-US" dirty="0"/>
              <a:t>(1 Pedro 5:7, NVI).</a:t>
            </a:r>
          </a:p>
        </p:txBody>
      </p:sp>
      <p:sp>
        <p:nvSpPr>
          <p:cNvPr id="3" name="Content Placeholder 2"/>
          <p:cNvSpPr>
            <a:spLocks noGrp="1"/>
          </p:cNvSpPr>
          <p:nvPr>
            <p:ph idx="1"/>
          </p:nvPr>
        </p:nvSpPr>
        <p:spPr>
          <a:xfrm>
            <a:off x="6011732" y="1577339"/>
            <a:ext cx="5844988" cy="4283785"/>
          </a:xfrm>
        </p:spPr>
        <p:txBody>
          <a:bodyPr>
            <a:normAutofit/>
          </a:bodyPr>
          <a:lstStyle/>
          <a:p>
            <a:r>
              <a:rPr lang="es-419" dirty="0"/>
              <a:t>“</a:t>
            </a:r>
            <a:r>
              <a:rPr lang="es-ES" dirty="0"/>
              <a:t>Echando </a:t>
            </a:r>
            <a:r>
              <a:rPr lang="es-ES" b="1" dirty="0">
                <a:solidFill>
                  <a:srgbClr val="800040"/>
                </a:solidFill>
              </a:rPr>
              <a:t>toda</a:t>
            </a:r>
            <a:r>
              <a:rPr lang="es-ES" dirty="0"/>
              <a:t> vuestra ansiedad sobre él, porque él tiene cuidado de vosotros”</a:t>
            </a:r>
            <a:endParaRPr lang="en-US" dirty="0"/>
          </a:p>
        </p:txBody>
      </p:sp>
      <p:pic>
        <p:nvPicPr>
          <p:cNvPr id="10" name="Espaço Reservado para Imagem 9">
            <a:extLst>
              <a:ext uri="{FF2B5EF4-FFF2-40B4-BE49-F238E27FC236}">
                <a16:creationId xmlns:a16="http://schemas.microsoft.com/office/drawing/2014/main" id="{F6A0BD58-0240-9343-B5F9-03C33D1A697C}"/>
              </a:ext>
            </a:extLst>
          </p:cNvPr>
          <p:cNvPicPr>
            <a:picLocks noGrp="1" noChangeAspect="1"/>
          </p:cNvPicPr>
          <p:nvPr>
            <p:ph type="pic" sz="quarter" idx="11"/>
          </p:nvPr>
        </p:nvPicPr>
        <p:blipFill rotWithShape="1">
          <a:blip r:embed="rId3" cstate="screen">
            <a:extLst>
              <a:ext uri="{28A0092B-C50C-407E-A947-70E740481C1C}">
                <a14:useLocalDpi xmlns:a14="http://schemas.microsoft.com/office/drawing/2010/main"/>
              </a:ext>
            </a:extLst>
          </a:blip>
          <a:srcRect/>
          <a:stretch/>
        </p:blipFill>
        <p:spPr>
          <a:xfrm>
            <a:off x="196944" y="711202"/>
            <a:ext cx="5414962" cy="5414962"/>
          </a:xfrm>
        </p:spPr>
      </p:pic>
    </p:spTree>
    <p:extLst>
      <p:ext uri="{BB962C8B-B14F-4D97-AF65-F5344CB8AC3E}">
        <p14:creationId xmlns:p14="http://schemas.microsoft.com/office/powerpoint/2010/main" val="22223906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7" descr="WMLOGO-small"/>
          <p:cNvPicPr>
            <a:picLocks noChangeAspect="1" noChangeArrowheads="1"/>
          </p:cNvPicPr>
          <p:nvPr/>
        </p:nvPicPr>
        <p:blipFill>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5702062" y="5410200"/>
            <a:ext cx="774939" cy="5929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471491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chor="ctr">
            <a:normAutofit/>
          </a:bodyPr>
          <a:lstStyle/>
          <a:p>
            <a:pPr marL="0" indent="0" algn="ctr"/>
            <a:r>
              <a:rPr lang="es-419" dirty="0"/>
              <a:t>Las Escrituras están repletas de versículos que contienen palabras como </a:t>
            </a:r>
            <a:r>
              <a:rPr lang="es-419" b="1" i="1" dirty="0">
                <a:solidFill>
                  <a:srgbClr val="800040"/>
                </a:solidFill>
              </a:rPr>
              <a:t>miedo, ansiedad, irritación, asustado y atemorizado</a:t>
            </a:r>
            <a:r>
              <a:rPr lang="es-419" dirty="0">
                <a:solidFill>
                  <a:srgbClr val="800040"/>
                </a:solidFill>
              </a:rPr>
              <a:t>.</a:t>
            </a:r>
            <a:endParaRPr lang="pt-BR" dirty="0">
              <a:solidFill>
                <a:srgbClr val="800040"/>
              </a:solidFill>
            </a:endParaRPr>
          </a:p>
        </p:txBody>
      </p:sp>
      <p:pic>
        <p:nvPicPr>
          <p:cNvPr id="10" name="Espaço Reservado para Imagem 9">
            <a:extLst>
              <a:ext uri="{FF2B5EF4-FFF2-40B4-BE49-F238E27FC236}">
                <a16:creationId xmlns:a16="http://schemas.microsoft.com/office/drawing/2014/main" id="{A5BDEAF9-4408-CB4C-A1D2-321F5549FEDA}"/>
              </a:ext>
            </a:extLst>
          </p:cNvPr>
          <p:cNvPicPr>
            <a:picLocks noGrp="1" noChangeAspect="1"/>
          </p:cNvPicPr>
          <p:nvPr>
            <p:ph type="pic" sz="quarter" idx="11"/>
          </p:nvPr>
        </p:nvPicPr>
        <p:blipFill>
          <a:blip r:embed="rId3" cstate="screen">
            <a:extLst>
              <a:ext uri="{28A0092B-C50C-407E-A947-70E740481C1C}">
                <a14:useLocalDpi xmlns:a14="http://schemas.microsoft.com/office/drawing/2010/main"/>
              </a:ext>
            </a:extLst>
          </a:blip>
          <a:srcRect/>
          <a:stretch>
            <a:fillRect/>
          </a:stretch>
        </p:blipFill>
        <p:spPr/>
      </p:pic>
      <p:pic>
        <p:nvPicPr>
          <p:cNvPr id="20" name="Espaço Reservado para Imagem 19">
            <a:extLst>
              <a:ext uri="{FF2B5EF4-FFF2-40B4-BE49-F238E27FC236}">
                <a16:creationId xmlns:a16="http://schemas.microsoft.com/office/drawing/2014/main" id="{DBE3D39B-4A34-CC4F-9BB1-F6915BE5BCF0}"/>
              </a:ext>
            </a:extLst>
          </p:cNvPr>
          <p:cNvPicPr>
            <a:picLocks noGrp="1" noChangeAspect="1"/>
          </p:cNvPicPr>
          <p:nvPr>
            <p:ph type="pic" sz="quarter" idx="12"/>
          </p:nvPr>
        </p:nvPicPr>
        <p:blipFill>
          <a:blip r:embed="rId4" cstate="screen">
            <a:extLst>
              <a:ext uri="{28A0092B-C50C-407E-A947-70E740481C1C}">
                <a14:useLocalDpi xmlns:a14="http://schemas.microsoft.com/office/drawing/2010/main"/>
              </a:ext>
            </a:extLst>
          </a:blip>
          <a:srcRect t="112" b="112"/>
          <a:stretch>
            <a:fillRect/>
          </a:stretch>
        </p:blipFill>
        <p:spPr/>
      </p:pic>
    </p:spTree>
    <p:extLst>
      <p:ext uri="{BB962C8B-B14F-4D97-AF65-F5344CB8AC3E}">
        <p14:creationId xmlns:p14="http://schemas.microsoft.com/office/powerpoint/2010/main" val="10084434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chor="ctr">
            <a:noAutofit/>
          </a:bodyPr>
          <a:lstStyle/>
          <a:p>
            <a:pPr marL="0" indent="0" algn="ctr">
              <a:buNone/>
            </a:pPr>
            <a:r>
              <a:rPr lang="es-419" dirty="0"/>
              <a:t>El mensaje </a:t>
            </a:r>
            <a:r>
              <a:rPr lang="es-419" b="1" dirty="0"/>
              <a:t>“No tenga miedo”</a:t>
            </a:r>
            <a:r>
              <a:rPr lang="es-419" dirty="0"/>
              <a:t> pasa rápidamente por las Escrituras con fuerza y persistencia. </a:t>
            </a:r>
            <a:r>
              <a:rPr lang="es-ES" dirty="0"/>
              <a:t>¿</a:t>
            </a:r>
            <a:r>
              <a:rPr lang="es-419" dirty="0"/>
              <a:t>Y por qué no? Después de todo, el miedo y la ansiedad han sido parte de la existencia humana desde que el pecado entró en la Tierra. </a:t>
            </a:r>
          </a:p>
        </p:txBody>
      </p:sp>
      <p:pic>
        <p:nvPicPr>
          <p:cNvPr id="24" name="Espaço Reservado para Imagem 23">
            <a:extLst>
              <a:ext uri="{FF2B5EF4-FFF2-40B4-BE49-F238E27FC236}">
                <a16:creationId xmlns:a16="http://schemas.microsoft.com/office/drawing/2014/main" id="{12DAB97D-9221-EF47-9008-EE596FF6AAB1}"/>
              </a:ext>
            </a:extLst>
          </p:cNvPr>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a:stretch>
            <a:fillRect/>
          </a:stretch>
        </p:blipFill>
        <p:spPr/>
      </p:pic>
      <p:pic>
        <p:nvPicPr>
          <p:cNvPr id="20" name="Espaço Reservado para Imagem 19">
            <a:extLst>
              <a:ext uri="{FF2B5EF4-FFF2-40B4-BE49-F238E27FC236}">
                <a16:creationId xmlns:a16="http://schemas.microsoft.com/office/drawing/2014/main" id="{9DB33ABC-B2E2-2546-BC55-F43AA3D6F3C2}"/>
              </a:ext>
            </a:extLst>
          </p:cNvPr>
          <p:cNvPicPr>
            <a:picLocks noGrp="1" noChangeAspect="1"/>
          </p:cNvPicPr>
          <p:nvPr>
            <p:ph type="pic" sz="quarter" idx="11"/>
          </p:nvPr>
        </p:nvPicPr>
        <p:blipFill>
          <a:blip r:embed="rId4" cstate="screen">
            <a:extLst>
              <a:ext uri="{28A0092B-C50C-407E-A947-70E740481C1C}">
                <a14:useLocalDpi xmlns:a14="http://schemas.microsoft.com/office/drawing/2010/main"/>
              </a:ext>
            </a:extLst>
          </a:blip>
          <a:srcRect t="31" b="31"/>
          <a:stretch>
            <a:fillRect/>
          </a:stretch>
        </p:blipFill>
        <p:spPr/>
      </p:pic>
    </p:spTree>
    <p:extLst>
      <p:ext uri="{BB962C8B-B14F-4D97-AF65-F5344CB8AC3E}">
        <p14:creationId xmlns:p14="http://schemas.microsoft.com/office/powerpoint/2010/main" val="19755389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Conteúdo 1">
            <a:extLst>
              <a:ext uri="{FF2B5EF4-FFF2-40B4-BE49-F238E27FC236}">
                <a16:creationId xmlns:a16="http://schemas.microsoft.com/office/drawing/2014/main" id="{11EEBA54-5FCC-0D43-8656-F3AF61375C56}"/>
              </a:ext>
            </a:extLst>
          </p:cNvPr>
          <p:cNvSpPr>
            <a:spLocks noGrp="1"/>
          </p:cNvSpPr>
          <p:nvPr>
            <p:ph idx="1"/>
          </p:nvPr>
        </p:nvSpPr>
        <p:spPr/>
        <p:txBody>
          <a:bodyPr/>
          <a:lstStyle/>
          <a:p>
            <a:r>
              <a:rPr lang="es-419" b="1" dirty="0"/>
              <a:t>La ansiedad o el </a:t>
            </a:r>
            <a:r>
              <a:rPr lang="es-419" b="1" dirty="0">
                <a:solidFill>
                  <a:srgbClr val="800040"/>
                </a:solidFill>
              </a:rPr>
              <a:t>miedo</a:t>
            </a:r>
            <a:r>
              <a:rPr lang="es-419" b="1" dirty="0"/>
              <a:t> de lo que puede suceder son dos de las emociones más peligrosas para la salud mental y física.</a:t>
            </a:r>
            <a:r>
              <a:rPr lang="pt-BR" b="1" dirty="0">
                <a:solidFill>
                  <a:srgbClr val="000090"/>
                </a:solidFill>
                <a:effectLst>
                  <a:outerShdw blurRad="38100" dist="38100" dir="2700000" algn="tl">
                    <a:srgbClr val="000000">
                      <a:alpha val="43137"/>
                    </a:srgbClr>
                  </a:outerShdw>
                </a:effectLst>
              </a:rPr>
              <a:t> </a:t>
            </a:r>
          </a:p>
        </p:txBody>
      </p:sp>
      <p:pic>
        <p:nvPicPr>
          <p:cNvPr id="15" name="Espaço Reservado para Imagem 14">
            <a:extLst>
              <a:ext uri="{FF2B5EF4-FFF2-40B4-BE49-F238E27FC236}">
                <a16:creationId xmlns:a16="http://schemas.microsoft.com/office/drawing/2014/main" id="{3EAE4F77-B23A-6C4D-A875-F92FFD12509F}"/>
              </a:ext>
            </a:extLst>
          </p:cNvPr>
          <p:cNvPicPr>
            <a:picLocks noGrp="1" noChangeAspect="1"/>
          </p:cNvPicPr>
          <p:nvPr>
            <p:ph type="pic" sz="quarter" idx="13"/>
          </p:nvPr>
        </p:nvPicPr>
        <p:blipFill>
          <a:blip r:embed="rId2" cstate="screen">
            <a:extLst>
              <a:ext uri="{28A0092B-C50C-407E-A947-70E740481C1C}">
                <a14:useLocalDpi xmlns:a14="http://schemas.microsoft.com/office/drawing/2010/main"/>
              </a:ext>
            </a:extLst>
          </a:blip>
          <a:srcRect l="34" r="34"/>
          <a:stretch>
            <a:fillRect/>
          </a:stretch>
        </p:blipFill>
        <p:spPr/>
      </p:pic>
    </p:spTree>
    <p:extLst>
      <p:ext uri="{BB962C8B-B14F-4D97-AF65-F5344CB8AC3E}">
        <p14:creationId xmlns:p14="http://schemas.microsoft.com/office/powerpoint/2010/main" val="1658197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marL="0" indent="0"/>
            <a:r>
              <a:rPr lang="es-419" dirty="0"/>
              <a:t>La confianza en Dios y el contentamiento son factores fundamentales para mirar el futuro </a:t>
            </a:r>
            <a:r>
              <a:rPr lang="es-419"/>
              <a:t>con confianza</a:t>
            </a:r>
            <a:r>
              <a:rPr lang="es-419" dirty="0"/>
              <a:t>.</a:t>
            </a:r>
            <a:endParaRPr lang="pt-BR" dirty="0"/>
          </a:p>
        </p:txBody>
      </p:sp>
      <p:pic>
        <p:nvPicPr>
          <p:cNvPr id="11" name="Espaço Reservado para Imagem 10">
            <a:extLst>
              <a:ext uri="{FF2B5EF4-FFF2-40B4-BE49-F238E27FC236}">
                <a16:creationId xmlns:a16="http://schemas.microsoft.com/office/drawing/2014/main" id="{A5356B24-A03A-654B-BF8A-818098361993}"/>
              </a:ext>
            </a:extLst>
          </p:cNvPr>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l="118" r="118"/>
          <a:stretch>
            <a:fillRect/>
          </a:stretch>
        </p:blipFill>
        <p:spPr/>
      </p:pic>
      <p:pic>
        <p:nvPicPr>
          <p:cNvPr id="8" name="Espaço Reservado para Imagem 7">
            <a:extLst>
              <a:ext uri="{FF2B5EF4-FFF2-40B4-BE49-F238E27FC236}">
                <a16:creationId xmlns:a16="http://schemas.microsoft.com/office/drawing/2014/main" id="{F6FFEE4C-783D-1746-885A-FD88CE455D8F}"/>
              </a:ext>
            </a:extLst>
          </p:cNvPr>
          <p:cNvPicPr>
            <a:picLocks noGrp="1" noChangeAspect="1"/>
          </p:cNvPicPr>
          <p:nvPr>
            <p:ph type="pic" sz="quarter" idx="13"/>
          </p:nvPr>
        </p:nvPicPr>
        <p:blipFill>
          <a:blip r:embed="rId4" cstate="screen">
            <a:extLst>
              <a:ext uri="{28A0092B-C50C-407E-A947-70E740481C1C}">
                <a14:useLocalDpi xmlns:a14="http://schemas.microsoft.com/office/drawing/2010/main"/>
              </a:ext>
            </a:extLst>
          </a:blip>
          <a:srcRect t="7" b="7"/>
          <a:stretch>
            <a:fillRect/>
          </a:stretch>
        </p:blipFill>
        <p:spPr/>
      </p:pic>
      <p:pic>
        <p:nvPicPr>
          <p:cNvPr id="14" name="Espaço Reservado para Imagem 13">
            <a:extLst>
              <a:ext uri="{FF2B5EF4-FFF2-40B4-BE49-F238E27FC236}">
                <a16:creationId xmlns:a16="http://schemas.microsoft.com/office/drawing/2014/main" id="{601279AC-0C98-2D47-A5A8-FE6E0601D3F2}"/>
              </a:ext>
            </a:extLst>
          </p:cNvPr>
          <p:cNvPicPr>
            <a:picLocks noGrp="1" noChangeAspect="1"/>
          </p:cNvPicPr>
          <p:nvPr>
            <p:ph type="pic" sz="quarter" idx="11"/>
          </p:nvPr>
        </p:nvPicPr>
        <p:blipFill>
          <a:blip r:embed="rId5" cstate="screen">
            <a:extLst>
              <a:ext uri="{28A0092B-C50C-407E-A947-70E740481C1C}">
                <a14:useLocalDpi xmlns:a14="http://schemas.microsoft.com/office/drawing/2010/main"/>
              </a:ext>
            </a:extLst>
          </a:blip>
          <a:srcRect t="57" b="57"/>
          <a:stretch>
            <a:fillRect/>
          </a:stretch>
        </p:blipFill>
        <p:spPr/>
      </p:pic>
    </p:spTree>
    <p:extLst>
      <p:ext uri="{BB962C8B-B14F-4D97-AF65-F5344CB8AC3E}">
        <p14:creationId xmlns:p14="http://schemas.microsoft.com/office/powerpoint/2010/main" val="33500257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s-419" dirty="0"/>
              <a:t>La primera experiencia de miedo</a:t>
            </a:r>
            <a:endParaRPr lang="pt-BR" dirty="0"/>
          </a:p>
        </p:txBody>
      </p:sp>
      <p:sp>
        <p:nvSpPr>
          <p:cNvPr id="3" name="Content Placeholder 2"/>
          <p:cNvSpPr>
            <a:spLocks noGrp="1"/>
          </p:cNvSpPr>
          <p:nvPr>
            <p:ph idx="1"/>
          </p:nvPr>
        </p:nvSpPr>
        <p:spPr/>
        <p:txBody>
          <a:bodyPr>
            <a:normAutofit fontScale="92500" lnSpcReduction="20000"/>
          </a:bodyPr>
          <a:lstStyle/>
          <a:p>
            <a:pPr marL="0" indent="0" algn="ctr">
              <a:buNone/>
            </a:pPr>
            <a:r>
              <a:rPr lang="es-419" dirty="0"/>
              <a:t>Lea Génesis 3:6-10. Es difícil mencionar el </a:t>
            </a:r>
            <a:r>
              <a:rPr lang="es-419" b="1" dirty="0">
                <a:solidFill>
                  <a:srgbClr val="800040"/>
                </a:solidFill>
                <a:effectLst>
                  <a:outerShdw blurRad="38100" dist="38100" dir="2700000" algn="tl">
                    <a:srgbClr val="000000">
                      <a:alpha val="43137"/>
                    </a:srgbClr>
                  </a:outerShdw>
                </a:effectLst>
              </a:rPr>
              <a:t>primer encuentro de Adán y Eva con el </a:t>
            </a:r>
            <a:r>
              <a:rPr lang="es-419" b="1" i="1" dirty="0">
                <a:solidFill>
                  <a:srgbClr val="800040"/>
                </a:solidFill>
                <a:effectLst>
                  <a:outerShdw blurRad="38100" dist="38100" dir="2700000" algn="tl">
                    <a:srgbClr val="000000">
                      <a:alpha val="43137"/>
                    </a:srgbClr>
                  </a:outerShdw>
                </a:effectLst>
              </a:rPr>
              <a:t>miedo</a:t>
            </a:r>
            <a:r>
              <a:rPr lang="es-419" b="1" dirty="0">
                <a:solidFill>
                  <a:srgbClr val="800040"/>
                </a:solidFill>
                <a:effectLst>
                  <a:outerShdw blurRad="38100" dist="38100" dir="2700000" algn="tl">
                    <a:srgbClr val="000000">
                      <a:alpha val="43137"/>
                    </a:srgbClr>
                  </a:outerShdw>
                </a:effectLst>
              </a:rPr>
              <a:t>, porque ninguno de nosotros puede recordar la primera vez que experimentó esa emoción.</a:t>
            </a:r>
            <a:r>
              <a:rPr lang="es-419" dirty="0">
                <a:solidFill>
                  <a:srgbClr val="800040"/>
                </a:solidFill>
                <a:effectLst>
                  <a:outerShdw blurRad="38100" dist="38100" dir="2700000" algn="tl">
                    <a:srgbClr val="000000">
                      <a:alpha val="43137"/>
                    </a:srgbClr>
                  </a:outerShdw>
                </a:effectLst>
              </a:rPr>
              <a:t> </a:t>
            </a:r>
            <a:r>
              <a:rPr lang="es-419" dirty="0">
                <a:effectLst>
                  <a:outerShdw blurRad="38100" dist="38100" dir="2700000" algn="tl">
                    <a:srgbClr val="000000">
                      <a:alpha val="43137"/>
                    </a:srgbClr>
                  </a:outerShdw>
                </a:effectLst>
              </a:rPr>
              <a:t>Los psicólogos del desarrollo confirmaron que los niños de la primera infancia enfrentan miedos definidos, especialmente de pasar hambre y de ruidos fuertes.</a:t>
            </a:r>
            <a:endParaRPr lang="pt-BR" dirty="0"/>
          </a:p>
        </p:txBody>
      </p:sp>
      <p:pic>
        <p:nvPicPr>
          <p:cNvPr id="5" name="Espaço Reservado para Imagem 4">
            <a:extLst>
              <a:ext uri="{FF2B5EF4-FFF2-40B4-BE49-F238E27FC236}">
                <a16:creationId xmlns:a16="http://schemas.microsoft.com/office/drawing/2014/main" id="{850CF3FF-30B8-AC4C-852F-2E9B1987F294}"/>
              </a:ext>
            </a:extLst>
          </p:cNvPr>
          <p:cNvPicPr>
            <a:picLocks noGrp="1" noChangeAspect="1"/>
          </p:cNvPicPr>
          <p:nvPr>
            <p:ph type="pic" sz="quarter" idx="13"/>
          </p:nvPr>
        </p:nvPicPr>
        <p:blipFill>
          <a:blip r:embed="rId3" cstate="screen">
            <a:extLst>
              <a:ext uri="{28A0092B-C50C-407E-A947-70E740481C1C}">
                <a14:useLocalDpi xmlns:a14="http://schemas.microsoft.com/office/drawing/2010/main"/>
              </a:ext>
            </a:extLst>
          </a:blip>
          <a:srcRect t="63" b="63"/>
          <a:stretch>
            <a:fillRect/>
          </a:stretch>
        </p:blipFill>
        <p:spPr/>
      </p:pic>
    </p:spTree>
    <p:extLst>
      <p:ext uri="{BB962C8B-B14F-4D97-AF65-F5344CB8AC3E}">
        <p14:creationId xmlns:p14="http://schemas.microsoft.com/office/powerpoint/2010/main" val="27357314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noAutofit/>
          </a:bodyPr>
          <a:lstStyle/>
          <a:p>
            <a:r>
              <a:rPr lang="es-419" sz="4000" dirty="0"/>
              <a:t>Considere la siguiente muestra de promesas contra el miedo y la ansiedad. </a:t>
            </a:r>
            <a:r>
              <a:rPr lang="es-419" sz="4000" dirty="0">
                <a:solidFill>
                  <a:srgbClr val="C00000"/>
                </a:solidFill>
              </a:rPr>
              <a:t>Identifique el componente distintivo de cada una de ellas.</a:t>
            </a:r>
            <a:endParaRPr lang="pt-BR" sz="4000" dirty="0">
              <a:solidFill>
                <a:srgbClr val="C00000"/>
              </a:solidFill>
            </a:endParaRPr>
          </a:p>
        </p:txBody>
      </p:sp>
      <p:sp>
        <p:nvSpPr>
          <p:cNvPr id="5" name="Content Placeholder 2"/>
          <p:cNvSpPr>
            <a:spLocks noGrp="1"/>
          </p:cNvSpPr>
          <p:nvPr>
            <p:ph sz="quarter" idx="4"/>
          </p:nvPr>
        </p:nvSpPr>
        <p:spPr>
          <a:noFill/>
        </p:spPr>
        <p:txBody>
          <a:bodyPr>
            <a:noAutofit/>
          </a:bodyPr>
          <a:lstStyle/>
          <a:p>
            <a:r>
              <a:rPr lang="es-419" dirty="0"/>
              <a:t>Salmo 23:4</a:t>
            </a:r>
            <a:br>
              <a:rPr lang="es-419" dirty="0"/>
            </a:br>
            <a:endParaRPr lang="es-419" dirty="0"/>
          </a:p>
          <a:p>
            <a:r>
              <a:rPr lang="es-419" dirty="0"/>
              <a:t>Proverbios 1:33</a:t>
            </a:r>
            <a:br>
              <a:rPr lang="es-419" dirty="0"/>
            </a:br>
            <a:endParaRPr lang="es-419" dirty="0"/>
          </a:p>
          <a:p>
            <a:r>
              <a:rPr lang="es-419" dirty="0"/>
              <a:t>Hageo 2:5</a:t>
            </a:r>
            <a:br>
              <a:rPr lang="es-419" dirty="0"/>
            </a:br>
            <a:endParaRPr lang="es-419" dirty="0"/>
          </a:p>
          <a:p>
            <a:r>
              <a:rPr lang="es-419" dirty="0"/>
              <a:t>1 Pedro 3:14</a:t>
            </a:r>
            <a:br>
              <a:rPr lang="es-419" dirty="0"/>
            </a:br>
            <a:endParaRPr lang="es-419" dirty="0"/>
          </a:p>
          <a:p>
            <a:r>
              <a:rPr lang="es-419" dirty="0"/>
              <a:t>1 Juan 4:18, 19</a:t>
            </a:r>
            <a:endParaRPr lang="en-US" dirty="0"/>
          </a:p>
        </p:txBody>
      </p:sp>
    </p:spTree>
    <p:extLst>
      <p:ext uri="{BB962C8B-B14F-4D97-AF65-F5344CB8AC3E}">
        <p14:creationId xmlns:p14="http://schemas.microsoft.com/office/powerpoint/2010/main" val="2570871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Lesson 1 - Emotions_Portuguese_revisada">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Corbel">
      <a:maj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webextensions/_rels/taskpanes.xml.rels><?xml version="1.0" encoding="UTF-8" standalone="yes"?>
<Relationships xmlns="http://schemas.openxmlformats.org/package/2006/relationships"><Relationship Id="rId1" Type="http://schemas.microsoft.com/office/2011/relationships/webextension" Target="webextension1.xml"/></Relationships>
</file>

<file path=ppt/webextensions/taskpanes.xml><?xml version="1.0" encoding="utf-8"?>
<wetp:taskpanes xmlns:wetp="http://schemas.microsoft.com/office/webextensions/taskpanes/2010/11">
  <wetp:taskpane dockstate="right" visibility="0" width="350" row="0">
    <wetp:webextensionref xmlns:r="http://schemas.openxmlformats.org/officeDocument/2006/relationships" r:id="rId1"/>
  </wetp:taskpane>
</wetp:taskpanes>
</file>

<file path=ppt/webextensions/webextension1.xml><?xml version="1.0" encoding="utf-8"?>
<we:webextension xmlns:we="http://schemas.microsoft.com/office/webextensions/webextension/2010/11" id="{84182602-12BC-0643-87D4-6838347195A4}">
  <we:reference id="wa104379997" version="2.0.0.0" store="pt-BR" storeType="OMEX"/>
  <we:alternateReferences>
    <we:reference id="WA104379997" version="2.0.0.0" store="" storeType="OMEX"/>
  </we:alternateReferences>
  <we:properties/>
  <we:bindings/>
  <we:snapshot xmlns:r="http://schemas.openxmlformats.org/officeDocument/2006/relationships"/>
</we:webextension>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o" ma:contentTypeID="0x010100624F9E3DF7FBAB4A9A6D824FE11CA10C" ma:contentTypeVersion="18" ma:contentTypeDescription="Crie um novo documento." ma:contentTypeScope="" ma:versionID="e667ed11a7dc85a5ce8aef94a7e3c0c4">
  <xsd:schema xmlns:xsd="http://www.w3.org/2001/XMLSchema" xmlns:xs="http://www.w3.org/2001/XMLSchema" xmlns:p="http://schemas.microsoft.com/office/2006/metadata/properties" xmlns:ns2="4d66254c-b8c0-4e16-9669-44d49c614d61" xmlns:ns3="cc85661e-698c-471d-81cd-239229bffddc" targetNamespace="http://schemas.microsoft.com/office/2006/metadata/properties" ma:root="true" ma:fieldsID="86402b3dae7abd56f70f156dc023e281" ns2:_="" ns3:_="">
    <xsd:import namespace="4d66254c-b8c0-4e16-9669-44d49c614d61"/>
    <xsd:import namespace="cc85661e-698c-471d-81cd-239229bffddc"/>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LengthInSeconds" minOccurs="0"/>
                <xsd:element ref="ns2:MediaServiceOCR" minOccurs="0"/>
                <xsd:element ref="ns2:MediaServiceGenerationTime" minOccurs="0"/>
                <xsd:element ref="ns2:MediaServiceEventHashCode" minOccurs="0"/>
                <xsd:element ref="ns2:MediaServiceLocation" minOccurs="0"/>
                <xsd:element ref="ns3:SharedWithUsers" minOccurs="0"/>
                <xsd:element ref="ns3:SharedWithDetails" minOccurs="0"/>
                <xsd:element ref="ns2:lcf76f155ced4ddcb4097134ff3c332f" minOccurs="0"/>
                <xsd:element ref="ns3:TaxCatchAll" minOccurs="0"/>
                <xsd:element ref="ns2:MediaServiceSearchProperties"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d66254c-b8c0-4e16-9669-44d49c614d6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lcf76f155ced4ddcb4097134ff3c332f" ma:index="21" nillable="true" ma:taxonomy="true" ma:internalName="lcf76f155ced4ddcb4097134ff3c332f" ma:taxonomyFieldName="MediaServiceImageTags" ma:displayName="Marcações de imagem" ma:readOnly="false" ma:fieldId="{5cf76f15-5ced-4ddc-b409-7134ff3c332f}" ma:taxonomyMulti="true" ma:sspId="8e8593b7-542e-4346-9e98-482410f851d1" ma:termSetId="09814cd3-568e-fe90-9814-8d621ff8fb84" ma:anchorId="fba54fb3-c3e1-fe81-a776-ca4b69148c4d" ma:open="true" ma:isKeyword="false">
      <xsd:complexType>
        <xsd:sequence>
          <xsd:element ref="pc:Terms" minOccurs="0" maxOccurs="1"/>
        </xsd:sequence>
      </xsd:complexType>
    </xsd:element>
    <xsd:element name="MediaServiceSearchProperties" ma:index="23" nillable="true" ma:displayName="MediaServiceSearchProperties" ma:hidden="true" ma:internalName="MediaServiceSearchProperties" ma:readOnly="true">
      <xsd:simpleType>
        <xsd:restriction base="dms:Note"/>
      </xsd:simple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cc85661e-698c-471d-81cd-239229bffddc" elementFormDefault="qualified">
    <xsd:import namespace="http://schemas.microsoft.com/office/2006/documentManagement/types"/>
    <xsd:import namespace="http://schemas.microsoft.com/office/infopath/2007/PartnerControls"/>
    <xsd:element name="SharedWithUsers" ma:index="18" nillable="true" ma:displayName="Compartilhado com"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Detalhes de Compartilhado Com" ma:internalName="SharedWithDetails" ma:readOnly="true">
      <xsd:simpleType>
        <xsd:restriction base="dms:Note">
          <xsd:maxLength value="255"/>
        </xsd:restriction>
      </xsd:simpleType>
    </xsd:element>
    <xsd:element name="TaxCatchAll" ma:index="22" nillable="true" ma:displayName="Taxonomy Catch All Column" ma:hidden="true" ma:list="{47e5e28a-6981-44d9-947a-1619d35bb1a9}" ma:internalName="TaxCatchAll" ma:showField="CatchAllData" ma:web="cc85661e-698c-471d-81cd-239229bffddc">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e Conteúdo"/>
        <xsd:element ref="dc:title" minOccurs="0" maxOccurs="1" ma:index="4" ma:displayName="Títu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MediaLengthInSeconds xmlns="4d66254c-b8c0-4e16-9669-44d49c614d61" xsi:nil="true"/>
    <lcf76f155ced4ddcb4097134ff3c332f xmlns="4d66254c-b8c0-4e16-9669-44d49c614d61">
      <Terms xmlns="http://schemas.microsoft.com/office/infopath/2007/PartnerControls"/>
    </lcf76f155ced4ddcb4097134ff3c332f>
    <TaxCatchAll xmlns="cc85661e-698c-471d-81cd-239229bffddc" xsi:nil="true"/>
  </documentManagement>
</p:properties>
</file>

<file path=customXml/itemProps1.xml><?xml version="1.0" encoding="utf-8"?>
<ds:datastoreItem xmlns:ds="http://schemas.openxmlformats.org/officeDocument/2006/customXml" ds:itemID="{6019813B-F2F1-471A-91A6-58121D2C874A}"/>
</file>

<file path=customXml/itemProps2.xml><?xml version="1.0" encoding="utf-8"?>
<ds:datastoreItem xmlns:ds="http://schemas.openxmlformats.org/officeDocument/2006/customXml" ds:itemID="{A0A5F9AF-6E95-4606-B069-E09A6392B88E}"/>
</file>

<file path=customXml/itemProps3.xml><?xml version="1.0" encoding="utf-8"?>
<ds:datastoreItem xmlns:ds="http://schemas.openxmlformats.org/officeDocument/2006/customXml" ds:itemID="{69CF3ED2-B3F6-46AB-AEF0-F122E1096D1C}"/>
</file>

<file path=docProps/app.xml><?xml version="1.0" encoding="utf-8"?>
<Properties xmlns="http://schemas.openxmlformats.org/officeDocument/2006/extended-properties" xmlns:vt="http://schemas.openxmlformats.org/officeDocument/2006/docPropsVTypes">
  <Template>Lección 1 emociones</Template>
  <TotalTime>2759</TotalTime>
  <Words>4225</Words>
  <Application>Microsoft Macintosh PowerPoint</Application>
  <PresentationFormat>Widescreen</PresentationFormat>
  <Paragraphs>221</Paragraphs>
  <Slides>37</Slides>
  <Notes>35</Notes>
  <HiddenSlides>0</HiddenSlides>
  <MMClips>0</MMClips>
  <ScaleCrop>false</ScaleCrop>
  <HeadingPairs>
    <vt:vector size="6" baseType="variant">
      <vt:variant>
        <vt:lpstr>Fontes usadas</vt:lpstr>
      </vt:variant>
      <vt:variant>
        <vt:i4>4</vt:i4>
      </vt:variant>
      <vt:variant>
        <vt:lpstr>Tema</vt:lpstr>
      </vt:variant>
      <vt:variant>
        <vt:i4>1</vt:i4>
      </vt:variant>
      <vt:variant>
        <vt:lpstr>Títulos de slides</vt:lpstr>
      </vt:variant>
      <vt:variant>
        <vt:i4>37</vt:i4>
      </vt:variant>
    </vt:vector>
  </HeadingPairs>
  <TitlesOfParts>
    <vt:vector size="42" baseType="lpstr">
      <vt:lpstr>Adobe Caslon Pro Bold</vt:lpstr>
      <vt:lpstr>Arial</vt:lpstr>
      <vt:lpstr>Calibri</vt:lpstr>
      <vt:lpstr>Corbel</vt:lpstr>
      <vt:lpstr>Lesson 1 - Emotions_Portuguese_revisada</vt:lpstr>
      <vt:lpstr>Apresentação do PowerPoint</vt:lpstr>
      <vt:lpstr>Lección |2</vt:lpstr>
      <vt:lpstr>1 Pedro 5:7</vt:lpstr>
      <vt:lpstr>Apresentação do PowerPoint</vt:lpstr>
      <vt:lpstr>Apresentação do PowerPoint</vt:lpstr>
      <vt:lpstr>Apresentação do PowerPoint</vt:lpstr>
      <vt:lpstr>Apresentação do PowerPoint</vt:lpstr>
      <vt:lpstr>La primera experiencia de miedo</vt:lpstr>
      <vt:lpstr>Considere la siguiente muestra de promesas contra el miedo y la ansiedad. Identifique el componente distintivo de cada una de ellas.</vt:lpstr>
      <vt:lpstr>Apresentação do PowerPoint</vt:lpstr>
      <vt:lpstr>No tenga miedo</vt:lpstr>
      <vt:lpstr>Apresentação do PowerPoint</vt:lpstr>
      <vt:lpstr>Apresentação do PowerPoint</vt:lpstr>
      <vt:lpstr>Apresentação do PowerPoint</vt:lpstr>
      <vt:lpstr>Confianza contra la ansiedad</vt:lpstr>
      <vt:lpstr>Apresentação do PowerPoint</vt:lpstr>
      <vt:lpstr>Apresentação do PowerPoint</vt:lpstr>
      <vt:lpstr>Apresentação do PowerPoint</vt:lpstr>
      <vt:lpstr>Sobre las aves y los lirios</vt:lpstr>
      <vt:lpstr>Apresentação do PowerPoint</vt:lpstr>
      <vt:lpstr>Apresentação do PowerPoint</vt:lpstr>
      <vt:lpstr>Apresentação do PowerPoint</vt:lpstr>
      <vt:lpstr>Winston Churchill</vt:lpstr>
      <vt:lpstr>Apresentação do PowerPoint</vt:lpstr>
      <vt:lpstr>Apresentação do PowerPoint</vt:lpstr>
      <vt:lpstr>Apresentação do PowerPoint</vt:lpstr>
      <vt:lpstr>Apresentação do PowerPoint</vt:lpstr>
      <vt:lpstr>Un día a la vez</vt:lpstr>
      <vt:lpstr>Apresentação do PowerPoint</vt:lpstr>
      <vt:lpstr>Apresentação do PowerPoint</vt:lpstr>
      <vt:lpstr>Filipenses 4: 12, NVI</vt:lpstr>
      <vt:lpstr>Juan  14:27</vt:lpstr>
      <vt:lpstr>Apresentação do PowerPoint</vt:lpstr>
      <vt:lpstr>EGW, Mente, carácter y personalidad, t. 2, p. 483</vt:lpstr>
      <vt:lpstr>Apresentação do PowerPoint</vt:lpstr>
      <vt:lpstr>(1 Pedro 5:7, NVI).</vt:lpstr>
      <vt:lpstr>Apresentação do PowerPoint</vt:lpstr>
    </vt:vector>
  </TitlesOfParts>
  <Company>7th Day Adventist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Lesson 2- Divine Provision  for Anxiety </dc:title>
  <dc:creator>Raquel Arrais</dc:creator>
  <cp:lastModifiedBy>marcos aurelio gularte de castro</cp:lastModifiedBy>
  <cp:revision>85</cp:revision>
  <dcterms:created xsi:type="dcterms:W3CDTF">2014-03-06T21:26:20Z</dcterms:created>
  <dcterms:modified xsi:type="dcterms:W3CDTF">2020-12-21T12:16:47Z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Order">
    <vt:lpwstr>4744300.00000000</vt:lpwstr>
  </property>
  <property fmtid="{D5CDD505-2E9C-101B-9397-08002B2CF9AE}" pid="3" name="ContentTypeId">
    <vt:lpwstr>0x010100624F9E3DF7FBAB4A9A6D824FE11CA10C</vt:lpwstr>
  </property>
  <property fmtid="{D5CDD505-2E9C-101B-9397-08002B2CF9AE}" pid="4" name="_SourceUrl">
    <vt:lpwstr/>
  </property>
  <property fmtid="{D5CDD505-2E9C-101B-9397-08002B2CF9AE}" pid="5" name="_SharedFileIndex">
    <vt:lpwstr/>
  </property>
  <property fmtid="{D5CDD505-2E9C-101B-9397-08002B2CF9AE}" pid="6" name="ComplianceAssetId">
    <vt:lpwstr/>
  </property>
  <property fmtid="{D5CDD505-2E9C-101B-9397-08002B2CF9AE}" pid="7" name="_ExtendedDescription">
    <vt:lpwstr/>
  </property>
  <property fmtid="{D5CDD505-2E9C-101B-9397-08002B2CF9AE}" pid="8" name="TriggerFlowInfo">
    <vt:lpwstr/>
  </property>
  <property fmtid="{D5CDD505-2E9C-101B-9397-08002B2CF9AE}" pid="9" name="MediaServiceImageTags">
    <vt:lpwstr/>
  </property>
</Properties>
</file>